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4" r:id="rId11"/>
    <p:sldId id="275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1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1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97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6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7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5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1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0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0A01A0-643F-4D77-8C8C-FA166BF9BB43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440A68-0200-4548-8B4C-2EA1C6A44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 la </a:t>
            </a:r>
            <a:r>
              <a:rPr lang="en-US" dirty="0" err="1" smtClean="0"/>
              <a:t>clase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Classroom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baldwin\AppData\Local\Microsoft\Windows\Temporary Internet Files\Content.IE5\9D2G1KD3\MP9003826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5" y="1798320"/>
            <a:ext cx="2460171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lbaldwin\AppData\Local\Microsoft\Windows\Temporary Internet Files\Content.IE5\3FUVB9R4\MP9004018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404">
            <a:off x="8423148" y="832104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lbaldwin\AppData\Local\Microsoft\Windows\Temporary Internet Files\Content.IE5\9D2G1KD3\MC9004414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489">
            <a:off x="1306741" y="179832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7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escuchen</a:t>
            </a:r>
            <a:endParaRPr lang="en-US" dirty="0"/>
          </a:p>
        </p:txBody>
      </p:sp>
      <p:pic>
        <p:nvPicPr>
          <p:cNvPr id="1026" name="Picture 2" descr="C:\Users\tlbaldwin\AppData\Local\Microsoft\Windows\Temporary Internet Files\Content.IE5\9D2G1KD3\MC900347483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7" y="3030512"/>
            <a:ext cx="2345436" cy="13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lbaldwin\AppData\Local\Microsoft\Windows\Temporary Internet Files\Content.IE5\3FUVB9R4\MC9002381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42">
            <a:off x="7705706" y="1514494"/>
            <a:ext cx="1444028" cy="22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3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503" y="2567025"/>
            <a:ext cx="10396882" cy="1151965"/>
          </a:xfrm>
        </p:spPr>
        <p:txBody>
          <a:bodyPr/>
          <a:lstStyle/>
          <a:p>
            <a:r>
              <a:rPr lang="en-US" dirty="0" smtClean="0"/>
              <a:t>Complete each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Abran</a:t>
            </a:r>
            <a:r>
              <a:rPr lang="en-US" dirty="0" smtClean="0"/>
              <a:t> los </a:t>
            </a:r>
            <a:r>
              <a:rPr lang="en-US" dirty="0" err="1" smtClean="0"/>
              <a:t>libros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75" y="4449295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radley Hand ITC" panose="03070402050302030203" pitchFamily="66" charset="0"/>
                <a:cs typeface="Aharoni" panose="02010803020104030203" pitchFamily="2" charset="-79"/>
              </a:rPr>
              <a:t>…en la </a:t>
            </a:r>
            <a:r>
              <a:rPr lang="en-US" sz="4000" dirty="0" err="1" smtClean="0">
                <a:latin typeface="Bradley Hand ITC" panose="03070402050302030203" pitchFamily="66" charset="0"/>
                <a:cs typeface="Aharoni" panose="02010803020104030203" pitchFamily="2" charset="-79"/>
              </a:rPr>
              <a:t>p</a:t>
            </a:r>
            <a:r>
              <a:rPr lang="en-US" sz="4000" b="1" dirty="0" err="1" smtClean="0">
                <a:latin typeface="Bradley Hand ITC" panose="03070402050302030203" pitchFamily="66" charset="0"/>
                <a:cs typeface="Aharoni" panose="02010803020104030203" pitchFamily="2" charset="-79"/>
              </a:rPr>
              <a:t>Ágina</a:t>
            </a:r>
            <a:endParaRPr lang="en-US" sz="4000" b="1" dirty="0"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4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Cierren</a:t>
            </a:r>
            <a:r>
              <a:rPr lang="en-US" dirty="0" smtClean="0"/>
              <a:t> los </a:t>
            </a:r>
            <a:r>
              <a:rPr lang="en-US" dirty="0" err="1" smtClean="0"/>
              <a:t>libros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Levanten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0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2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</a:t>
            </a:r>
            <a:r>
              <a:rPr lang="en-US" dirty="0" err="1" smtClean="0">
                <a:latin typeface="Trebuchet MS" panose="020B0603020202020204" pitchFamily="34" charset="0"/>
              </a:rPr>
              <a:t>É</a:t>
            </a:r>
            <a:r>
              <a:rPr lang="en-US" dirty="0" err="1" smtClean="0"/>
              <a:t>ntense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Abran</a:t>
            </a:r>
            <a:r>
              <a:rPr lang="en-US" dirty="0" smtClean="0"/>
              <a:t> los </a:t>
            </a:r>
            <a:r>
              <a:rPr lang="en-US" dirty="0" err="1" smtClean="0"/>
              <a:t>libros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35" y="1874142"/>
            <a:ext cx="8101013" cy="33115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85175" y="4449295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Bradley Hand ITC" panose="03070402050302030203" pitchFamily="66" charset="0"/>
                <a:cs typeface="Aharoni" panose="02010803020104030203" pitchFamily="2" charset="-79"/>
              </a:rPr>
              <a:t>…en la </a:t>
            </a:r>
            <a:r>
              <a:rPr lang="en-US" sz="4000" dirty="0" err="1" smtClean="0">
                <a:latin typeface="Bradley Hand ITC" panose="03070402050302030203" pitchFamily="66" charset="0"/>
                <a:cs typeface="Aharoni" panose="02010803020104030203" pitchFamily="2" charset="-79"/>
              </a:rPr>
              <a:t>p</a:t>
            </a:r>
            <a:r>
              <a:rPr lang="en-US" sz="4000" b="1" dirty="0" err="1" smtClean="0">
                <a:latin typeface="Bradley Hand ITC" panose="03070402050302030203" pitchFamily="66" charset="0"/>
                <a:cs typeface="Aharoni" panose="02010803020104030203" pitchFamily="2" charset="-79"/>
              </a:rPr>
              <a:t>Ágina</a:t>
            </a:r>
            <a:endParaRPr lang="en-US" sz="4000" b="1" dirty="0"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616"/>
            <a:ext cx="2098225" cy="19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Cierren</a:t>
            </a:r>
            <a:r>
              <a:rPr lang="en-US" dirty="0" smtClean="0"/>
              <a:t> los </a:t>
            </a:r>
            <a:r>
              <a:rPr lang="en-US" dirty="0" err="1" smtClean="0"/>
              <a:t>libros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2104072"/>
            <a:ext cx="3657600" cy="3230880"/>
          </a:xfrm>
        </p:spPr>
      </p:pic>
    </p:spTree>
    <p:extLst>
      <p:ext uri="{BB962C8B-B14F-4D97-AF65-F5344CB8AC3E}">
        <p14:creationId xmlns:p14="http://schemas.microsoft.com/office/powerpoint/2010/main" val="206031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Levanten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40" y="2063750"/>
            <a:ext cx="4452470" cy="3311525"/>
          </a:xfrm>
        </p:spPr>
      </p:pic>
    </p:spTree>
    <p:extLst>
      <p:ext uri="{BB962C8B-B14F-4D97-AF65-F5344CB8AC3E}">
        <p14:creationId xmlns:p14="http://schemas.microsoft.com/office/powerpoint/2010/main" val="126312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Repitan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75" y="1837765"/>
            <a:ext cx="2722133" cy="2722133"/>
          </a:xfrm>
        </p:spPr>
      </p:pic>
    </p:spTree>
    <p:extLst>
      <p:ext uri="{BB962C8B-B14F-4D97-AF65-F5344CB8AC3E}">
        <p14:creationId xmlns:p14="http://schemas.microsoft.com/office/powerpoint/2010/main" val="125666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59" y="2063750"/>
            <a:ext cx="5156632" cy="3311525"/>
          </a:xfrm>
        </p:spPr>
      </p:pic>
    </p:spTree>
    <p:extLst>
      <p:ext uri="{BB962C8B-B14F-4D97-AF65-F5344CB8AC3E}">
        <p14:creationId xmlns:p14="http://schemas.microsoft.com/office/powerpoint/2010/main" val="147428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</a:t>
            </a:r>
            <a:r>
              <a:rPr lang="en-US" dirty="0" err="1" smtClean="0">
                <a:latin typeface="Trebuchet MS" panose="020B0603020202020204" pitchFamily="34" charset="0"/>
              </a:rPr>
              <a:t>É</a:t>
            </a:r>
            <a:r>
              <a:rPr lang="en-US" dirty="0" err="1" smtClean="0"/>
              <a:t>ntense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8" y="2063750"/>
            <a:ext cx="2557233" cy="3311525"/>
          </a:xfrm>
        </p:spPr>
      </p:pic>
    </p:spTree>
    <p:extLst>
      <p:ext uri="{BB962C8B-B14F-4D97-AF65-F5344CB8AC3E}">
        <p14:creationId xmlns:p14="http://schemas.microsoft.com/office/powerpoint/2010/main" val="413260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</a:t>
            </a:r>
            <a:r>
              <a:rPr lang="en-US" dirty="0" err="1" smtClean="0">
                <a:latin typeface="Trebuchet MS" panose="020B0603020202020204" pitchFamily="34" charset="0"/>
              </a:rPr>
              <a:t>Ántense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54" y="1843639"/>
            <a:ext cx="2395265" cy="2700662"/>
          </a:xfrm>
        </p:spPr>
      </p:pic>
    </p:spTree>
    <p:extLst>
      <p:ext uri="{BB962C8B-B14F-4D97-AF65-F5344CB8AC3E}">
        <p14:creationId xmlns:p14="http://schemas.microsoft.com/office/powerpoint/2010/main" val="260492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</a:t>
            </a:r>
            <a:r>
              <a:rPr lang="en-US" dirty="0" err="1" smtClean="0">
                <a:latin typeface="Trebuchet MS" panose="020B0603020202020204" pitchFamily="34" charset="0"/>
              </a:rPr>
              <a:t>É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02" y="685800"/>
            <a:ext cx="3465245" cy="4854574"/>
          </a:xfrm>
        </p:spPr>
      </p:pic>
    </p:spTree>
    <p:extLst>
      <p:ext uri="{BB962C8B-B14F-4D97-AF65-F5344CB8AC3E}">
        <p14:creationId xmlns:p14="http://schemas.microsoft.com/office/powerpoint/2010/main" val="3012945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16</TotalTime>
  <Words>55</Words>
  <Application>Microsoft Office PowerPoint</Application>
  <PresentationFormat>Custom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Main Event</vt:lpstr>
      <vt:lpstr>EN la clase</vt:lpstr>
      <vt:lpstr>Abran los libros</vt:lpstr>
      <vt:lpstr>Cierren los libros</vt:lpstr>
      <vt:lpstr>Levanten la mano</vt:lpstr>
      <vt:lpstr>Repitan</vt:lpstr>
      <vt:lpstr>Saquen una hoja de papel</vt:lpstr>
      <vt:lpstr>siÉntense</vt:lpstr>
      <vt:lpstr>levÁntense</vt:lpstr>
      <vt:lpstr>No sÉ</vt:lpstr>
      <vt:lpstr>Tienen preguntas?</vt:lpstr>
      <vt:lpstr>escuchen</vt:lpstr>
      <vt:lpstr>Complete each action </vt:lpstr>
      <vt:lpstr>Abran los libros</vt:lpstr>
      <vt:lpstr>Cierren los libros</vt:lpstr>
      <vt:lpstr>Levanten la mano</vt:lpstr>
      <vt:lpstr>Repitan</vt:lpstr>
      <vt:lpstr>Saquen una hoja de papel</vt:lpstr>
      <vt:lpstr>siÉntense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la clase</dc:title>
  <dc:creator>Tiffani Baldwin</dc:creator>
  <cp:lastModifiedBy>Baldwin, Tiffani L.</cp:lastModifiedBy>
  <cp:revision>5</cp:revision>
  <dcterms:created xsi:type="dcterms:W3CDTF">2013-08-23T02:46:12Z</dcterms:created>
  <dcterms:modified xsi:type="dcterms:W3CDTF">2013-08-23T15:33:34Z</dcterms:modified>
</cp:coreProperties>
</file>