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6E58-EAD2-47AA-B115-5C9B3516A05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A113-40E6-4825-804B-A8C68A947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6E58-EAD2-47AA-B115-5C9B3516A05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A113-40E6-4825-804B-A8C68A947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6E58-EAD2-47AA-B115-5C9B3516A05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A113-40E6-4825-804B-A8C68A947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6E58-EAD2-47AA-B115-5C9B3516A05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A113-40E6-4825-804B-A8C68A947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6E58-EAD2-47AA-B115-5C9B3516A05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A113-40E6-4825-804B-A8C68A947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6E58-EAD2-47AA-B115-5C9B3516A05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A113-40E6-4825-804B-A8C68A947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6E58-EAD2-47AA-B115-5C9B3516A05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A113-40E6-4825-804B-A8C68A947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6E58-EAD2-47AA-B115-5C9B3516A05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A113-40E6-4825-804B-A8C68A947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6E58-EAD2-47AA-B115-5C9B3516A05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A113-40E6-4825-804B-A8C68A947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6E58-EAD2-47AA-B115-5C9B3516A05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A113-40E6-4825-804B-A8C68A947C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6E58-EAD2-47AA-B115-5C9B3516A05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3A113-40E6-4825-804B-A8C68A947C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B03A113-40E6-4825-804B-A8C68A947C8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9126E58-EAD2-47AA-B115-5C9B3516A05C}" type="datetimeFigureOut">
              <a:rPr lang="en-US" smtClean="0"/>
              <a:t>1/9/2014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Describing people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the verb </a:t>
            </a:r>
            <a:r>
              <a:rPr lang="en-US" dirty="0" err="1" smtClean="0"/>
              <a:t>Ser</a:t>
            </a:r>
            <a:r>
              <a:rPr lang="en-US" dirty="0" smtClean="0"/>
              <a:t> to describe yourself and others</a:t>
            </a:r>
          </a:p>
          <a:p>
            <a:endParaRPr lang="en-US" dirty="0"/>
          </a:p>
          <a:p>
            <a:r>
              <a:rPr lang="en-US" dirty="0" smtClean="0"/>
              <a:t>Spanish 2- 1/9/14</a:t>
            </a:r>
            <a:endParaRPr lang="en-US" dirty="0"/>
          </a:p>
        </p:txBody>
      </p:sp>
      <p:pic>
        <p:nvPicPr>
          <p:cNvPr id="6146" name="Picture 2" descr="C:\Users\tlbaldwin\AppData\Local\Microsoft\Windows\Temporary Internet Files\Content.IE5\4ZR0IY0J\MP90042271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13"/>
            <a:ext cx="5334000" cy="355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1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the YO form of the verb SER when you are describing yourself.</a:t>
            </a:r>
          </a:p>
          <a:p>
            <a:endParaRPr lang="en-US" dirty="0"/>
          </a:p>
          <a:p>
            <a:r>
              <a:rPr lang="en-US" sz="3500" dirty="0" err="1" smtClean="0"/>
              <a:t>Yo</a:t>
            </a:r>
            <a:r>
              <a:rPr lang="en-US" sz="3500" dirty="0" smtClean="0"/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soy </a:t>
            </a:r>
            <a:r>
              <a:rPr lang="en-US" sz="3500" dirty="0" err="1" smtClean="0"/>
              <a:t>muy</a:t>
            </a:r>
            <a:r>
              <a:rPr lang="en-US" sz="3500" dirty="0" smtClean="0"/>
              <a:t> </a:t>
            </a:r>
            <a:r>
              <a:rPr lang="en-US" sz="3500" dirty="0" err="1" smtClean="0"/>
              <a:t>artística</a:t>
            </a:r>
            <a:r>
              <a:rPr lang="en-US" sz="3500" dirty="0" smtClean="0"/>
              <a:t>.</a:t>
            </a:r>
          </a:p>
          <a:p>
            <a:endParaRPr lang="en-US" sz="3500" dirty="0" smtClean="0"/>
          </a:p>
          <a:p>
            <a:endParaRPr lang="en-US" sz="3500" dirty="0"/>
          </a:p>
          <a:p>
            <a:r>
              <a:rPr lang="en-US" sz="3500" dirty="0" smtClean="0"/>
              <a:t>I </a:t>
            </a:r>
            <a:r>
              <a:rPr lang="en-US" sz="3500" dirty="0" smtClean="0">
                <a:solidFill>
                  <a:srgbClr val="FF0000"/>
                </a:solidFill>
              </a:rPr>
              <a:t>am </a:t>
            </a:r>
            <a:r>
              <a:rPr lang="en-US" sz="3500" dirty="0" smtClean="0"/>
              <a:t>very artistic.</a:t>
            </a:r>
          </a:p>
          <a:p>
            <a:endParaRPr lang="en-US" sz="3500" dirty="0"/>
          </a:p>
          <a:p>
            <a:r>
              <a:rPr lang="en-US" sz="3500" dirty="0" smtClean="0"/>
              <a:t>Translate: I am funny.</a:t>
            </a:r>
          </a:p>
          <a:p>
            <a:r>
              <a:rPr lang="en-US" sz="3500" dirty="0" err="1" smtClean="0"/>
              <a:t>Yo</a:t>
            </a:r>
            <a:r>
              <a:rPr lang="en-US" sz="3500" dirty="0" smtClean="0"/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soy </a:t>
            </a:r>
            <a:r>
              <a:rPr lang="en-US" sz="3500" dirty="0" err="1" smtClean="0"/>
              <a:t>cómico</a:t>
            </a:r>
            <a:r>
              <a:rPr lang="en-US" sz="3500" dirty="0" smtClean="0"/>
              <a:t>/a</a:t>
            </a:r>
            <a:endParaRPr lang="en-US" sz="3500" dirty="0"/>
          </a:p>
        </p:txBody>
      </p:sp>
      <p:pic>
        <p:nvPicPr>
          <p:cNvPr id="1029" name="Picture 5" descr="C:\Users\tlbaldwin\AppData\Local\Microsoft\Windows\Temporary Internet Files\Content.IE5\4ZR0IY0J\MC90043477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lbaldwin\AppData\Local\Microsoft\Windows\Temporary Internet Files\Content.IE5\9CBSK5CI\MC9004324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955" y="5181600"/>
            <a:ext cx="129721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11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someone you are talking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the </a:t>
            </a:r>
            <a:r>
              <a:rPr lang="en-US" dirty="0" err="1" smtClean="0"/>
              <a:t>T</a:t>
            </a:r>
            <a:r>
              <a:rPr lang="en-US" dirty="0" err="1" smtClean="0">
                <a:latin typeface="Calibri"/>
              </a:rPr>
              <a:t>ú</a:t>
            </a:r>
            <a:r>
              <a:rPr lang="en-US" dirty="0" smtClean="0"/>
              <a:t> or USTED form of the verb SER when you are describing someone you are speaking to.</a:t>
            </a:r>
          </a:p>
          <a:p>
            <a:endParaRPr lang="en-US" dirty="0"/>
          </a:p>
          <a:p>
            <a:r>
              <a:rPr lang="en-US" sz="3500" dirty="0" err="1" smtClean="0"/>
              <a:t>T</a:t>
            </a:r>
            <a:r>
              <a:rPr lang="en-US" sz="3500" dirty="0" err="1" smtClean="0">
                <a:latin typeface="Calibri"/>
              </a:rPr>
              <a:t>ú</a:t>
            </a:r>
            <a:r>
              <a:rPr lang="en-US" sz="3500" dirty="0" smtClean="0"/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eres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/>
              <a:t>pelirrojo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You </a:t>
            </a:r>
            <a:r>
              <a:rPr lang="en-US" sz="3500" dirty="0" smtClean="0">
                <a:solidFill>
                  <a:srgbClr val="FF0000"/>
                </a:solidFill>
              </a:rPr>
              <a:t>are </a:t>
            </a:r>
            <a:r>
              <a:rPr lang="en-US" sz="3500" dirty="0" smtClean="0"/>
              <a:t>red-haired.</a:t>
            </a:r>
          </a:p>
          <a:p>
            <a:endParaRPr lang="en-US" sz="3500" dirty="0"/>
          </a:p>
          <a:p>
            <a:r>
              <a:rPr lang="en-US" sz="3500" dirty="0" err="1" smtClean="0"/>
              <a:t>Usted</a:t>
            </a:r>
            <a:r>
              <a:rPr lang="en-US" sz="3500" dirty="0" smtClean="0"/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es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/>
              <a:t>inteligente</a:t>
            </a:r>
            <a:r>
              <a:rPr lang="en-US" sz="3500" dirty="0" smtClean="0"/>
              <a:t>.</a:t>
            </a:r>
          </a:p>
          <a:p>
            <a:endParaRPr lang="en-US" sz="3500" dirty="0"/>
          </a:p>
          <a:p>
            <a:r>
              <a:rPr lang="en-US" sz="3500" dirty="0" smtClean="0"/>
              <a:t>Translate: You (familiar) are tall.</a:t>
            </a:r>
          </a:p>
          <a:p>
            <a:r>
              <a:rPr lang="en-US" sz="3500" dirty="0" err="1"/>
              <a:t>Tú</a:t>
            </a:r>
            <a:r>
              <a:rPr lang="en-US" sz="3500" dirty="0"/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eres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/>
              <a:t>alto</a:t>
            </a:r>
            <a:endParaRPr lang="en-US" sz="3500" dirty="0"/>
          </a:p>
        </p:txBody>
      </p:sp>
      <p:pic>
        <p:nvPicPr>
          <p:cNvPr id="2050" name="Picture 2" descr="C:\Users\tlbaldwin\AppData\Local\Microsoft\Windows\Temporary Internet Files\Content.IE5\9CBSK5CI\MC9000020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417" y="2286000"/>
            <a:ext cx="1524146" cy="173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208" y="3886200"/>
            <a:ext cx="1430866" cy="122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86740" y="2188339"/>
            <a:ext cx="1524000" cy="286232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What’s the difference?</a:t>
            </a:r>
          </a:p>
          <a:p>
            <a:endParaRPr lang="en-US" b="1" dirty="0"/>
          </a:p>
          <a:p>
            <a:r>
              <a:rPr lang="en-US" b="1" dirty="0" smtClean="0"/>
              <a:t>Use the </a:t>
            </a:r>
            <a:r>
              <a:rPr lang="en-US" b="1" dirty="0" err="1" smtClean="0"/>
              <a:t>tu</a:t>
            </a:r>
            <a:r>
              <a:rPr lang="en-US" b="1" dirty="0" smtClean="0"/>
              <a:t> form (</a:t>
            </a:r>
            <a:r>
              <a:rPr lang="en-US" b="1" dirty="0" err="1" smtClean="0"/>
              <a:t>eres</a:t>
            </a:r>
            <a:r>
              <a:rPr lang="en-US" b="1" dirty="0" smtClean="0"/>
              <a:t>) for informal</a:t>
            </a:r>
          </a:p>
          <a:p>
            <a:endParaRPr lang="en-US" b="1" dirty="0"/>
          </a:p>
          <a:p>
            <a:r>
              <a:rPr lang="en-US" b="1" dirty="0" smtClean="0"/>
              <a:t>Use the </a:t>
            </a:r>
            <a:r>
              <a:rPr lang="en-US" b="1" dirty="0" err="1" smtClean="0"/>
              <a:t>usted</a:t>
            </a:r>
            <a:r>
              <a:rPr lang="en-US" b="1" dirty="0" smtClean="0"/>
              <a:t> form (</a:t>
            </a:r>
            <a:r>
              <a:rPr lang="en-US" b="1" dirty="0" err="1" smtClean="0"/>
              <a:t>es</a:t>
            </a:r>
            <a:r>
              <a:rPr lang="en-US" b="1" dirty="0" smtClean="0"/>
              <a:t>) for formal.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322563" y="3352800"/>
            <a:ext cx="1230637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971800" y="4664765"/>
            <a:ext cx="3687827" cy="266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tlbaldwin\AppData\Local\Microsoft\Windows\Temporary Internet Files\Content.IE5\9CBSK5CI\MC90007870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631" y="4931465"/>
            <a:ext cx="934553" cy="18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3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another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the EL/ELLA form of the verb SER when you are describing one other person.</a:t>
            </a:r>
          </a:p>
          <a:p>
            <a:endParaRPr lang="en-US" dirty="0"/>
          </a:p>
          <a:p>
            <a:r>
              <a:rPr lang="en-US" sz="3500" dirty="0" smtClean="0">
                <a:latin typeface="Calibri"/>
              </a:rPr>
              <a:t>Ella</a:t>
            </a:r>
            <a:r>
              <a:rPr lang="en-US" sz="3500" dirty="0" smtClean="0"/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es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/>
              <a:t>desorganizado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She </a:t>
            </a:r>
            <a:r>
              <a:rPr lang="en-US" sz="3500" dirty="0" smtClean="0">
                <a:solidFill>
                  <a:srgbClr val="FF0000"/>
                </a:solidFill>
              </a:rPr>
              <a:t>is </a:t>
            </a:r>
            <a:r>
              <a:rPr lang="en-US" sz="3500" dirty="0" smtClean="0"/>
              <a:t>disorganized.</a:t>
            </a:r>
          </a:p>
          <a:p>
            <a:endParaRPr lang="en-US" sz="3500" dirty="0"/>
          </a:p>
          <a:p>
            <a:r>
              <a:rPr lang="en-US" sz="3500" dirty="0" err="1" smtClean="0">
                <a:latin typeface="Calibri"/>
              </a:rPr>
              <a:t>Él</a:t>
            </a:r>
            <a:r>
              <a:rPr lang="en-US" sz="3500" dirty="0" smtClean="0">
                <a:latin typeface="Calibri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es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/>
              <a:t>atlético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He </a:t>
            </a:r>
            <a:r>
              <a:rPr lang="en-US" sz="3500" dirty="0" smtClean="0">
                <a:solidFill>
                  <a:srgbClr val="FF0000"/>
                </a:solidFill>
              </a:rPr>
              <a:t>is </a:t>
            </a:r>
            <a:r>
              <a:rPr lang="en-US" sz="3500" dirty="0" smtClean="0"/>
              <a:t>athletic.</a:t>
            </a:r>
          </a:p>
          <a:p>
            <a:endParaRPr lang="en-US" sz="3500" dirty="0"/>
          </a:p>
          <a:p>
            <a:r>
              <a:rPr lang="en-US" sz="3500" dirty="0" smtClean="0"/>
              <a:t>Translate: He is serious..</a:t>
            </a:r>
          </a:p>
          <a:p>
            <a:r>
              <a:rPr lang="en-US" sz="3500" dirty="0" err="1"/>
              <a:t>Él</a:t>
            </a:r>
            <a:r>
              <a:rPr lang="en-US" sz="3500" dirty="0"/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es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/>
              <a:t>serio</a:t>
            </a:r>
            <a:r>
              <a:rPr lang="en-US" sz="3500" dirty="0" smtClean="0"/>
              <a:t>.</a:t>
            </a:r>
            <a:endParaRPr lang="en-US" sz="3500" dirty="0"/>
          </a:p>
        </p:txBody>
      </p:sp>
      <p:pic>
        <p:nvPicPr>
          <p:cNvPr id="3075" name="Picture 3" descr="C:\Users\tlbaldwin\AppData\Local\Microsoft\Windows\Temporary Internet Files\Content.IE5\4ZR0IY0J\MP9001785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361" y="1981200"/>
            <a:ext cx="1952864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30440"/>
            <a:ext cx="1407809" cy="155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81418" y="3571461"/>
            <a:ext cx="2624381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Use the EL/ELLA form when describing an OBJECT as well!</a:t>
            </a:r>
          </a:p>
        </p:txBody>
      </p:sp>
      <p:pic>
        <p:nvPicPr>
          <p:cNvPr id="3077" name="Picture 5" descr="C:\Users\tlbaldwin\AppData\Local\Microsoft\Windows\Temporary Internet Files\Content.IE5\K3IYZ9N6\MP90042277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724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2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yourself AND others together.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the NOSOTROS form of the verb SER when you are describing yourself and others together.</a:t>
            </a:r>
          </a:p>
          <a:p>
            <a:endParaRPr lang="en-US" dirty="0"/>
          </a:p>
          <a:p>
            <a:r>
              <a:rPr lang="en-US" sz="3500" dirty="0" err="1" smtClean="0">
                <a:latin typeface="Calibri"/>
              </a:rPr>
              <a:t>Nosotros</a:t>
            </a:r>
            <a:r>
              <a:rPr lang="en-US" sz="3500" dirty="0" smtClean="0"/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somos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/>
              <a:t>cómicos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We are funny.</a:t>
            </a:r>
          </a:p>
          <a:p>
            <a:endParaRPr lang="en-US" sz="3500" dirty="0"/>
          </a:p>
          <a:p>
            <a:endParaRPr lang="en-US" sz="3500" dirty="0"/>
          </a:p>
          <a:p>
            <a:r>
              <a:rPr lang="en-US" sz="3500" dirty="0" smtClean="0"/>
              <a:t>Translate: We are nice.</a:t>
            </a:r>
          </a:p>
          <a:p>
            <a:r>
              <a:rPr lang="en-US" sz="3500" dirty="0" err="1" smtClean="0"/>
              <a:t>Nosotros</a:t>
            </a:r>
            <a:r>
              <a:rPr lang="en-US" sz="3500" dirty="0" smtClean="0"/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somos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/>
              <a:t>serios</a:t>
            </a:r>
            <a:r>
              <a:rPr lang="en-US" sz="3500" dirty="0" smtClean="0"/>
              <a:t>.</a:t>
            </a: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5681418" y="3571461"/>
            <a:ext cx="2624381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Use </a:t>
            </a:r>
            <a:r>
              <a:rPr lang="en-US" b="1" dirty="0" err="1" smtClean="0"/>
              <a:t>nosotras</a:t>
            </a:r>
            <a:r>
              <a:rPr lang="en-US" b="1" dirty="0" smtClean="0"/>
              <a:t> if everyone included is female!</a:t>
            </a:r>
          </a:p>
        </p:txBody>
      </p:sp>
      <p:pic>
        <p:nvPicPr>
          <p:cNvPr id="4098" name="Picture 2" descr="C:\Users\tlbaldwin\AppData\Local\Microsoft\Windows\Temporary Internet Files\Content.IE5\1DNHFSQ3\MP9002626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15896"/>
            <a:ext cx="1828800" cy="121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6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more than one person.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 the USTEDES form of the verb SER when you are describing others and you are speaking TO them.</a:t>
            </a:r>
          </a:p>
          <a:p>
            <a:endParaRPr lang="en-US" dirty="0"/>
          </a:p>
          <a:p>
            <a:r>
              <a:rPr lang="en-US" sz="3500" dirty="0" err="1" smtClean="0">
                <a:latin typeface="Calibri"/>
              </a:rPr>
              <a:t>Ustedes</a:t>
            </a:r>
            <a:r>
              <a:rPr lang="en-US" sz="3500" dirty="0" smtClean="0"/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son </a:t>
            </a:r>
            <a:r>
              <a:rPr lang="en-US" sz="3500" dirty="0" err="1" smtClean="0"/>
              <a:t>estudiosos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You all </a:t>
            </a:r>
            <a:r>
              <a:rPr lang="en-US" sz="3500" dirty="0" smtClean="0">
                <a:solidFill>
                  <a:srgbClr val="FF0000"/>
                </a:solidFill>
              </a:rPr>
              <a:t>are</a:t>
            </a:r>
            <a:r>
              <a:rPr lang="en-US" sz="3500" dirty="0" smtClean="0"/>
              <a:t> funny.</a:t>
            </a:r>
          </a:p>
          <a:p>
            <a:pPr marL="114300" indent="0">
              <a:buNone/>
            </a:pPr>
            <a:endParaRPr lang="en-US" sz="3500" dirty="0" smtClean="0"/>
          </a:p>
          <a:p>
            <a:r>
              <a:rPr lang="en-US" dirty="0"/>
              <a:t>Use the </a:t>
            </a:r>
            <a:r>
              <a:rPr lang="en-US" dirty="0" smtClean="0"/>
              <a:t>ELLOS/ELLAS </a:t>
            </a:r>
            <a:r>
              <a:rPr lang="en-US" dirty="0"/>
              <a:t>form of the verb SER when you are describing others and you are speaking </a:t>
            </a:r>
            <a:r>
              <a:rPr lang="en-US" dirty="0" smtClean="0"/>
              <a:t>ABOUT </a:t>
            </a:r>
            <a:r>
              <a:rPr lang="en-US" dirty="0"/>
              <a:t>them.</a:t>
            </a:r>
          </a:p>
          <a:p>
            <a:endParaRPr lang="en-US" sz="3500" dirty="0"/>
          </a:p>
          <a:p>
            <a:r>
              <a:rPr lang="en-US" sz="3500" dirty="0" err="1" smtClean="0"/>
              <a:t>Ellas</a:t>
            </a:r>
            <a:r>
              <a:rPr lang="en-US" sz="3500" dirty="0" smtClean="0"/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son </a:t>
            </a:r>
            <a:r>
              <a:rPr lang="en-US" sz="3500" dirty="0" err="1" smtClean="0"/>
              <a:t>bonitas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They </a:t>
            </a:r>
            <a:r>
              <a:rPr lang="en-US" sz="3500" dirty="0" smtClean="0">
                <a:solidFill>
                  <a:srgbClr val="FF0000"/>
                </a:solidFill>
              </a:rPr>
              <a:t>are </a:t>
            </a:r>
            <a:r>
              <a:rPr lang="en-US" sz="3500" dirty="0" smtClean="0"/>
              <a:t>pretty.</a:t>
            </a:r>
            <a:endParaRPr lang="en-US" sz="3500" dirty="0"/>
          </a:p>
          <a:p>
            <a:endParaRPr lang="en-US" sz="3500" dirty="0" smtClean="0"/>
          </a:p>
          <a:p>
            <a:r>
              <a:rPr lang="en-US" sz="3500" dirty="0" smtClean="0"/>
              <a:t>Translate: You all are short.</a:t>
            </a:r>
          </a:p>
          <a:p>
            <a:r>
              <a:rPr lang="en-US" sz="3500" dirty="0" err="1" smtClean="0"/>
              <a:t>Ustedes</a:t>
            </a:r>
            <a:r>
              <a:rPr lang="en-US" sz="3500" dirty="0" smtClean="0"/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son </a:t>
            </a:r>
            <a:r>
              <a:rPr lang="en-US" sz="3500" dirty="0" err="1" smtClean="0"/>
              <a:t>bajos</a:t>
            </a:r>
            <a:r>
              <a:rPr lang="en-US" sz="3500" dirty="0" smtClean="0"/>
              <a:t>.</a:t>
            </a:r>
            <a:endParaRPr lang="en-US" sz="3500" dirty="0"/>
          </a:p>
        </p:txBody>
      </p:sp>
      <p:pic>
        <p:nvPicPr>
          <p:cNvPr id="5122" name="Picture 2" descr="C:\Users\tlbaldwin\AppData\Local\Microsoft\Windows\Temporary Internet Files\Content.IE5\K3IYZ9N6\MP90040889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33600"/>
            <a:ext cx="2293121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tlbaldwin\AppData\Local\Microsoft\Windows\Temporary Internet Files\Content.IE5\9CBSK5CI\MP9004096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930" y="411480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9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Copy and Translate each sentence.</a:t>
            </a:r>
          </a:p>
          <a:p>
            <a:endParaRPr lang="en-US" dirty="0"/>
          </a:p>
          <a:p>
            <a:pPr marL="571500" indent="-457200">
              <a:buAutoNum type="arabicPeriod"/>
            </a:pPr>
            <a:r>
              <a:rPr lang="en-US" dirty="0" smtClean="0"/>
              <a:t>You all are serious.</a:t>
            </a:r>
          </a:p>
          <a:p>
            <a:pPr marL="571500" indent="-457200">
              <a:buAutoNum type="arabicPeriod"/>
            </a:pPr>
            <a:r>
              <a:rPr lang="en-US" dirty="0" smtClean="0"/>
              <a:t>I am funny.</a:t>
            </a:r>
          </a:p>
          <a:p>
            <a:pPr marL="571500" indent="-457200">
              <a:buAutoNum type="arabicPeriod"/>
            </a:pPr>
            <a:r>
              <a:rPr lang="en-US" dirty="0" smtClean="0"/>
              <a:t>She is very intelligent.</a:t>
            </a:r>
          </a:p>
          <a:p>
            <a:pPr marL="571500" indent="-457200">
              <a:buAutoNum type="arabicPeriod"/>
            </a:pPr>
            <a:r>
              <a:rPr lang="en-US" dirty="0" smtClean="0"/>
              <a:t>We are athletic.</a:t>
            </a:r>
          </a:p>
          <a:p>
            <a:pPr marL="571500" indent="-457200">
              <a:buAutoNum type="arabicPeriod"/>
            </a:pPr>
            <a:r>
              <a:rPr lang="en-US" dirty="0" smtClean="0"/>
              <a:t>They are lazy.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bajos</a:t>
            </a:r>
            <a:r>
              <a:rPr lang="en-US" dirty="0" smtClean="0"/>
              <a:t>.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Ustedes</a:t>
            </a:r>
            <a:r>
              <a:rPr lang="en-US" dirty="0" smtClean="0"/>
              <a:t> son </a:t>
            </a:r>
            <a:r>
              <a:rPr lang="en-US" dirty="0" err="1" smtClean="0"/>
              <a:t>desorganizados</a:t>
            </a:r>
            <a:r>
              <a:rPr lang="en-US" dirty="0" smtClean="0"/>
              <a:t>.</a:t>
            </a:r>
          </a:p>
          <a:p>
            <a:pPr marL="571500" indent="-457200">
              <a:buAutoNum type="arabicPeriod"/>
            </a:pPr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bonita</a:t>
            </a:r>
            <a:r>
              <a:rPr lang="en-US" dirty="0" smtClean="0"/>
              <a:t>.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 alto.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simpatica</a:t>
            </a:r>
            <a:r>
              <a:rPr lang="en-US" dirty="0" smtClean="0"/>
              <a:t>.</a:t>
            </a:r>
          </a:p>
          <a:p>
            <a:pPr marL="5715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38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220</TotalTime>
  <Words>352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Describing people</vt:lpstr>
      <vt:lpstr>Describing yourself</vt:lpstr>
      <vt:lpstr>Describing someone you are talking to</vt:lpstr>
      <vt:lpstr>Describing another person</vt:lpstr>
      <vt:lpstr>Describing yourself AND others together.</vt:lpstr>
      <vt:lpstr>Describing more than one person.</vt:lpstr>
      <vt:lpstr>Tarea</vt:lpstr>
    </vt:vector>
  </TitlesOfParts>
  <Company>Spartanburg School District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people</dc:title>
  <dc:creator>Baldwin, Tiffani L.</dc:creator>
  <cp:lastModifiedBy>Baldwin, Tiffani L.</cp:lastModifiedBy>
  <cp:revision>5</cp:revision>
  <dcterms:created xsi:type="dcterms:W3CDTF">2014-01-09T13:54:29Z</dcterms:created>
  <dcterms:modified xsi:type="dcterms:W3CDTF">2014-01-09T17:34:36Z</dcterms:modified>
</cp:coreProperties>
</file>