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1- 9/23/13</a:t>
            </a:r>
          </a:p>
          <a:p>
            <a:r>
              <a:rPr lang="en-US" dirty="0" smtClean="0"/>
              <a:t>Sra. Baldwin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06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Forms of </a:t>
            </a:r>
            <a:r>
              <a:rPr lang="en-US" dirty="0" err="1" smtClean="0"/>
              <a:t>tener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279656"/>
              </p:ext>
            </p:extLst>
          </p:nvPr>
        </p:nvGraphicFramePr>
        <p:xfrm>
          <a:off x="2208794" y="2084832"/>
          <a:ext cx="6510204" cy="42049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55102"/>
                <a:gridCol w="3255102"/>
              </a:tblGrid>
              <a:tr h="140165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tengo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tenemos</a:t>
                      </a:r>
                      <a:endParaRPr lang="en-US" sz="4000" b="1" dirty="0"/>
                    </a:p>
                  </a:txBody>
                  <a:tcPr/>
                </a:tc>
              </a:tr>
              <a:tr h="140165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tienes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teneis</a:t>
                      </a:r>
                      <a:endParaRPr lang="en-US" sz="4000" b="1" dirty="0"/>
                    </a:p>
                  </a:txBody>
                  <a:tcPr/>
                </a:tc>
              </a:tr>
              <a:tr h="140165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tiene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tienen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9612344">
            <a:off x="1779216" y="2375014"/>
            <a:ext cx="1010479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YO</a:t>
            </a:r>
            <a:endParaRPr lang="en-US" sz="3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19757271">
            <a:off x="1704825" y="3885567"/>
            <a:ext cx="944186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</a:t>
            </a:r>
            <a:endParaRPr lang="en-US" sz="3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 rot="19644383">
            <a:off x="-117665" y="5536972"/>
            <a:ext cx="349446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EL, ELLA, UD.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 rot="833730">
            <a:off x="8179901" y="2854510"/>
            <a:ext cx="3483812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NOSOTROS, </a:t>
            </a:r>
            <a:r>
              <a:rPr lang="en-US" sz="3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AS</a:t>
            </a:r>
            <a:endParaRPr lang="en-US" sz="3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 rot="921065">
            <a:off x="7717319" y="5777779"/>
            <a:ext cx="4050161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ELLOS, ELLAS, UDS.</a:t>
            </a:r>
            <a:endParaRPr lang="en-US" sz="3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 rot="833730">
            <a:off x="8000492" y="4228939"/>
            <a:ext cx="3483812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OSOTROS, </a:t>
            </a:r>
            <a:r>
              <a:rPr lang="en-US" sz="3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AS</a:t>
            </a:r>
            <a:endParaRPr lang="en-US" sz="3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00905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187" y="2084832"/>
            <a:ext cx="9720073" cy="4023360"/>
          </a:xfrm>
        </p:spPr>
        <p:txBody>
          <a:bodyPr/>
          <a:lstStyle/>
          <a:p>
            <a:r>
              <a:rPr lang="en-US" dirty="0" smtClean="0"/>
              <a:t>Let’s look at an example of a sentence using the verb </a:t>
            </a:r>
            <a:r>
              <a:rPr lang="en-US" dirty="0" err="1" smtClean="0"/>
              <a:t>tener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-First, locate the subject pronoun in the sentence.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2750" y="3984130"/>
            <a:ext cx="95675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Yo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_______ la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clase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ciencias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la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una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la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tarde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2194561" y="3861502"/>
            <a:ext cx="1266092" cy="1097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56246" y="2999232"/>
            <a:ext cx="9720073" cy="144615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-Next, decide which form of </a:t>
            </a:r>
            <a:r>
              <a:rPr lang="en-US" dirty="0" err="1" smtClean="0"/>
              <a:t>tener</a:t>
            </a:r>
            <a:r>
              <a:rPr lang="en-US" dirty="0" smtClean="0"/>
              <a:t> to use in the sentence (use chart if necessary)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4673" y="3778757"/>
            <a:ext cx="211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tengo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8441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a harder one. </a:t>
            </a:r>
          </a:p>
          <a:p>
            <a:r>
              <a:rPr lang="en-US" dirty="0" smtClean="0"/>
              <a:t>What’s the first step?  And the next?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2750" y="3984130"/>
            <a:ext cx="95675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Sara y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yo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_________ la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clase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ciencias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la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una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la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tarde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1292750" y="3882683"/>
            <a:ext cx="3388274" cy="1097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12582" y="3852053"/>
            <a:ext cx="3073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tenemos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746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! (It’s your turn!)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Try to fill in the following sentences with the correct forms of the verb </a:t>
            </a:r>
            <a:r>
              <a:rPr lang="en-US" sz="2600" dirty="0" err="1" smtClean="0"/>
              <a:t>tener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smtClean="0"/>
              <a:t>1.  </a:t>
            </a:r>
            <a:r>
              <a:rPr lang="en-US" sz="2600" dirty="0" err="1" smtClean="0"/>
              <a:t>Ellos</a:t>
            </a:r>
            <a:r>
              <a:rPr lang="en-US" sz="2600" dirty="0" smtClean="0"/>
              <a:t> ___________ </a:t>
            </a:r>
            <a:r>
              <a:rPr lang="en-US" sz="2600" dirty="0" err="1" smtClean="0"/>
              <a:t>muchas</a:t>
            </a:r>
            <a:r>
              <a:rPr lang="en-US" sz="2600" dirty="0" smtClean="0"/>
              <a:t> </a:t>
            </a:r>
            <a:r>
              <a:rPr lang="en-US" sz="2600" dirty="0" err="1" smtClean="0"/>
              <a:t>actividades</a:t>
            </a:r>
            <a:r>
              <a:rPr lang="en-US" sz="2600" dirty="0" smtClean="0"/>
              <a:t> </a:t>
            </a:r>
            <a:r>
              <a:rPr lang="en-US" sz="2600" dirty="0" err="1" smtClean="0"/>
              <a:t>despu</a:t>
            </a:r>
            <a:r>
              <a:rPr lang="en-US" sz="2600" dirty="0" err="1"/>
              <a:t>é</a:t>
            </a:r>
            <a:r>
              <a:rPr lang="en-US" sz="2600" dirty="0" err="1" smtClean="0"/>
              <a:t>s</a:t>
            </a:r>
            <a:r>
              <a:rPr lang="en-US" sz="2600" dirty="0" smtClean="0"/>
              <a:t> de </a:t>
            </a:r>
            <a:r>
              <a:rPr lang="en-US" sz="2600" dirty="0" err="1" smtClean="0"/>
              <a:t>las</a:t>
            </a:r>
            <a:r>
              <a:rPr lang="en-US" sz="2600" dirty="0" smtClean="0"/>
              <a:t> </a:t>
            </a:r>
            <a:r>
              <a:rPr lang="en-US" sz="2600" dirty="0" err="1" smtClean="0"/>
              <a:t>clases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2. Ana y </a:t>
            </a:r>
            <a:r>
              <a:rPr lang="en-US" sz="2600" dirty="0" err="1" smtClean="0"/>
              <a:t>yo</a:t>
            </a:r>
            <a:r>
              <a:rPr lang="en-US" sz="2600" dirty="0" smtClean="0"/>
              <a:t> ______________ la </a:t>
            </a:r>
            <a:r>
              <a:rPr lang="en-US" sz="2600" dirty="0" err="1" smtClean="0"/>
              <a:t>clase</a:t>
            </a:r>
            <a:r>
              <a:rPr lang="en-US" sz="2600" dirty="0" smtClean="0"/>
              <a:t> de </a:t>
            </a:r>
            <a:r>
              <a:rPr lang="en-US" sz="2600" dirty="0" err="1" smtClean="0"/>
              <a:t>inglés</a:t>
            </a:r>
            <a:r>
              <a:rPr lang="en-US" sz="2600" dirty="0" smtClean="0"/>
              <a:t> los </a:t>
            </a:r>
            <a:r>
              <a:rPr lang="en-US" sz="2600" dirty="0" err="1" smtClean="0"/>
              <a:t>martes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3. ¿Juan __________________ </a:t>
            </a:r>
            <a:r>
              <a:rPr lang="en-US" sz="2600" dirty="0" err="1" smtClean="0"/>
              <a:t>una</a:t>
            </a:r>
            <a:r>
              <a:rPr lang="en-US" sz="2600" dirty="0" smtClean="0"/>
              <a:t> </a:t>
            </a:r>
            <a:r>
              <a:rPr lang="en-US" sz="2600" dirty="0" err="1" smtClean="0"/>
              <a:t>bicicleta</a:t>
            </a:r>
            <a:r>
              <a:rPr lang="en-US" sz="2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823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 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See if you can decide whether to use the verb SER or TENER.  Make sure you conjugate in the appropriate form!</a:t>
            </a:r>
          </a:p>
          <a:p>
            <a:endParaRPr lang="en-US" sz="2600" dirty="0"/>
          </a:p>
          <a:p>
            <a:r>
              <a:rPr lang="en-US" sz="2600" dirty="0" smtClean="0"/>
              <a:t>1.  </a:t>
            </a:r>
            <a:r>
              <a:rPr lang="en-US" sz="2600" dirty="0" err="1" smtClean="0"/>
              <a:t>Yo</a:t>
            </a:r>
            <a:r>
              <a:rPr lang="en-US" sz="2600" dirty="0" smtClean="0"/>
              <a:t> _____________ </a:t>
            </a:r>
            <a:r>
              <a:rPr lang="en-US" sz="2600" dirty="0" err="1" smtClean="0"/>
              <a:t>una</a:t>
            </a:r>
            <a:r>
              <a:rPr lang="en-US" sz="2600" dirty="0" smtClean="0"/>
              <a:t> </a:t>
            </a:r>
            <a:r>
              <a:rPr lang="en-US" sz="2600" dirty="0" err="1" smtClean="0"/>
              <a:t>chica</a:t>
            </a:r>
            <a:r>
              <a:rPr lang="en-US" sz="2600" dirty="0" smtClean="0"/>
              <a:t> </a:t>
            </a:r>
            <a:r>
              <a:rPr lang="en-US" sz="2600" dirty="0" err="1" smtClean="0"/>
              <a:t>muy</a:t>
            </a:r>
            <a:r>
              <a:rPr lang="en-US" sz="2600" dirty="0" smtClean="0"/>
              <a:t> </a:t>
            </a:r>
            <a:r>
              <a:rPr lang="en-US" sz="2600" dirty="0" err="1" smtClean="0"/>
              <a:t>inteligente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2. </a:t>
            </a:r>
            <a:r>
              <a:rPr lang="en-US" sz="2600" dirty="0" err="1" smtClean="0"/>
              <a:t>Paco</a:t>
            </a:r>
            <a:r>
              <a:rPr lang="en-US" sz="2600" dirty="0" smtClean="0"/>
              <a:t> _______________ la </a:t>
            </a:r>
            <a:r>
              <a:rPr lang="en-US" sz="2600" dirty="0" err="1" smtClean="0"/>
              <a:t>clase</a:t>
            </a:r>
            <a:r>
              <a:rPr lang="en-US" sz="2600" dirty="0" smtClean="0"/>
              <a:t> de </a:t>
            </a:r>
            <a:r>
              <a:rPr lang="en-US" sz="2600" dirty="0" err="1" smtClean="0"/>
              <a:t>historia</a:t>
            </a:r>
            <a:r>
              <a:rPr lang="en-US" sz="2600" dirty="0" smtClean="0"/>
              <a:t> hoy.</a:t>
            </a:r>
          </a:p>
          <a:p>
            <a:r>
              <a:rPr lang="en-US" sz="2600" dirty="0" smtClean="0"/>
              <a:t>3. </a:t>
            </a:r>
            <a:r>
              <a:rPr lang="en-US" sz="2600" dirty="0" err="1" smtClean="0"/>
              <a:t>Tu</a:t>
            </a:r>
            <a:r>
              <a:rPr lang="en-US" sz="2600" dirty="0" smtClean="0"/>
              <a:t> _______________ </a:t>
            </a:r>
            <a:r>
              <a:rPr lang="en-US" sz="2600" dirty="0" err="1" smtClean="0"/>
              <a:t>una</a:t>
            </a:r>
            <a:r>
              <a:rPr lang="en-US" sz="2600" dirty="0" smtClean="0"/>
              <a:t> </a:t>
            </a:r>
            <a:r>
              <a:rPr lang="en-US" sz="2600" dirty="0" err="1" smtClean="0"/>
              <a:t>bicicleta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4. Sara y Ana _______________ </a:t>
            </a:r>
            <a:r>
              <a:rPr lang="en-US" sz="2600" dirty="0" err="1" smtClean="0"/>
              <a:t>chicas</a:t>
            </a:r>
            <a:r>
              <a:rPr lang="en-US" sz="2600" smtClean="0"/>
              <a:t> muy</a:t>
            </a:r>
            <a:r>
              <a:rPr lang="en-US" sz="2600" dirty="0" smtClean="0"/>
              <a:t> </a:t>
            </a:r>
            <a:r>
              <a:rPr lang="en-US" sz="2600" dirty="0" err="1" smtClean="0"/>
              <a:t>altas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4567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of </a:t>
            </a:r>
            <a:r>
              <a:rPr lang="en-US" dirty="0" err="1" smtClean="0"/>
              <a:t>tener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*We use </a:t>
            </a:r>
            <a:r>
              <a:rPr lang="en-US" dirty="0" err="1" smtClean="0"/>
              <a:t>tener</a:t>
            </a:r>
            <a:r>
              <a:rPr lang="en-US" dirty="0" smtClean="0"/>
              <a:t> to talk about 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-Juan </a:t>
            </a:r>
            <a:r>
              <a:rPr lang="en-US" u="sng" dirty="0" err="1" smtClean="0"/>
              <a:t>tiene</a:t>
            </a:r>
            <a:r>
              <a:rPr lang="en-US" dirty="0" smtClean="0"/>
              <a:t> 16 </a:t>
            </a:r>
            <a:r>
              <a:rPr lang="en-US" dirty="0" err="1" smtClean="0"/>
              <a:t>a</a:t>
            </a:r>
            <a:r>
              <a:rPr lang="en-US" dirty="0" err="1" smtClean="0">
                <a:latin typeface="Trebuchet MS" panose="020B0603020202020204" pitchFamily="34" charset="0"/>
              </a:rPr>
              <a:t>ños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err="1" smtClean="0"/>
              <a:t>tengo</a:t>
            </a:r>
            <a:r>
              <a:rPr lang="en-US" dirty="0" smtClean="0"/>
              <a:t> 14.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*We also use </a:t>
            </a:r>
            <a:r>
              <a:rPr lang="en-US" dirty="0" err="1" smtClean="0"/>
              <a:t>tener</a:t>
            </a:r>
            <a:r>
              <a:rPr lang="en-US" dirty="0" smtClean="0"/>
              <a:t> + </a:t>
            </a:r>
            <a:r>
              <a:rPr lang="en-US" dirty="0" err="1" smtClean="0"/>
              <a:t>que</a:t>
            </a:r>
            <a:r>
              <a:rPr lang="en-US" dirty="0" smtClean="0"/>
              <a:t> to say what we have to do.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u="sng" dirty="0" err="1" smtClean="0"/>
              <a:t>tienes</a:t>
            </a:r>
            <a:r>
              <a:rPr lang="en-US" u="sng" dirty="0" smtClean="0"/>
              <a:t> </a:t>
            </a:r>
            <a:r>
              <a:rPr lang="en-US" u="sng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mas.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u="sng" dirty="0" err="1" smtClean="0"/>
              <a:t>tenemos</a:t>
            </a:r>
            <a:r>
              <a:rPr lang="en-US" u="sng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</a:t>
            </a:r>
            <a:r>
              <a:rPr lang="en-US" dirty="0" err="1" smtClean="0"/>
              <a:t>jugar</a:t>
            </a:r>
            <a:r>
              <a:rPr lang="en-US" dirty="0" smtClean="0"/>
              <a:t> al </a:t>
            </a:r>
            <a:r>
              <a:rPr lang="en-US" dirty="0" err="1" smtClean="0"/>
              <a:t>futbol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4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75267"/>
            <a:ext cx="9720073" cy="4023360"/>
          </a:xfrm>
        </p:spPr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is a verb that means “to have”.</a:t>
            </a:r>
          </a:p>
          <a:p>
            <a:endParaRPr lang="en-US" dirty="0"/>
          </a:p>
          <a:p>
            <a:r>
              <a:rPr lang="en-US" dirty="0" smtClean="0"/>
              <a:t>It has irregular forms (does not follow a pattern) and must be memorized separately from other verbs.</a:t>
            </a:r>
          </a:p>
          <a:p>
            <a:endParaRPr lang="en-US" dirty="0"/>
          </a:p>
          <a:p>
            <a:r>
              <a:rPr lang="en-US" dirty="0" smtClean="0"/>
              <a:t>Let’s quickly review the subject pronouns so that we can learn the forms of </a:t>
            </a:r>
            <a:r>
              <a:rPr lang="en-US" dirty="0" err="1" smtClean="0"/>
              <a:t>tener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770957"/>
            <a:ext cx="12941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YO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44" y="5798627"/>
            <a:ext cx="12941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0540" y="5198886"/>
            <a:ext cx="34944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EL, ELLA, UD.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78348" y="4576906"/>
            <a:ext cx="67063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NOSOTROS, </a:t>
            </a:r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NOSOTRAS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75537" y="5798627"/>
            <a:ext cx="53177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ELLOS, ELLAS, UDS.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16881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888" y="1563953"/>
            <a:ext cx="3172551" cy="4115742"/>
          </a:xfrm>
          <a:effectLst>
            <a:softEdge rad="3175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24127" y="535838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I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 </a:t>
            </a:r>
            <a:r>
              <a:rPr lang="en-US" dirty="0" err="1" smtClean="0"/>
              <a:t>tienes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14" y="2356358"/>
            <a:ext cx="2984500" cy="2730500"/>
          </a:xfrm>
          <a:effectLst>
            <a:softEdge rad="88900"/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24128" y="535838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You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715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ebuchet MS" panose="020B0603020202020204" pitchFamily="34" charset="0"/>
              </a:rPr>
              <a:t>Él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tiene</a:t>
            </a:r>
            <a:r>
              <a:rPr lang="en-US" dirty="0" smtClean="0">
                <a:latin typeface="Trebuchet MS" panose="020B0603020202020204" pitchFamily="34" charset="0"/>
              </a:rPr>
              <a:t/>
            </a:r>
            <a:br>
              <a:rPr lang="en-US" dirty="0" smtClean="0">
                <a:latin typeface="Trebuchet MS" panose="020B0603020202020204" pitchFamily="34" charset="0"/>
              </a:rPr>
            </a:br>
            <a:r>
              <a:rPr lang="en-US" dirty="0" err="1" smtClean="0">
                <a:latin typeface="Trebuchet MS" panose="020B0603020202020204" pitchFamily="34" charset="0"/>
              </a:rPr>
              <a:t>ella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tiene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839" y="2821230"/>
            <a:ext cx="2724989" cy="1832952"/>
          </a:xfrm>
          <a:effectLst>
            <a:softEdge rad="63500"/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24128" y="5390581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latin typeface="Trebuchet MS" panose="020B0603020202020204" pitchFamily="34" charset="0"/>
              </a:rPr>
              <a:t>he has</a:t>
            </a:r>
          </a:p>
          <a:p>
            <a:pPr algn="r"/>
            <a:r>
              <a:rPr lang="en-US" dirty="0" err="1" smtClean="0">
                <a:latin typeface="Trebuchet MS" panose="020B0603020202020204" pitchFamily="34" charset="0"/>
              </a:rPr>
              <a:t>sHe</a:t>
            </a:r>
            <a:r>
              <a:rPr lang="en-US" dirty="0" smtClean="0">
                <a:latin typeface="Trebuchet MS" panose="020B0603020202020204" pitchFamily="34" charset="0"/>
              </a:rPr>
              <a:t> has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825" y="2741740"/>
            <a:ext cx="2483275" cy="1991932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3298789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ebuchet MS" panose="020B0603020202020204" pitchFamily="34" charset="0"/>
              </a:rPr>
              <a:t>usted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tiene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708" y="2314099"/>
            <a:ext cx="2874912" cy="2815018"/>
          </a:xfrm>
          <a:effectLst>
            <a:softEdge rad="1143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24128" y="535838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latin typeface="Trebuchet MS" panose="020B0603020202020204" pitchFamily="34" charset="0"/>
              </a:rPr>
              <a:t>You (formal)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59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0" y="1171480"/>
            <a:ext cx="6541468" cy="4752785"/>
          </a:xfrm>
          <a:effectLst>
            <a:softEdge rad="7366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528" y="4858512"/>
            <a:ext cx="9720072" cy="1499616"/>
          </a:xfrm>
        </p:spPr>
        <p:txBody>
          <a:bodyPr/>
          <a:lstStyle/>
          <a:p>
            <a:pPr algn="r"/>
            <a:r>
              <a:rPr lang="en-US" dirty="0" smtClean="0">
                <a:latin typeface="Trebuchet MS" panose="020B0603020202020204" pitchFamily="34" charset="0"/>
              </a:rPr>
              <a:t>WE HAVE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76528" y="7376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Trebuchet MS" panose="020B0603020202020204" pitchFamily="34" charset="0"/>
              </a:rPr>
              <a:t>nosotros tenemos</a:t>
            </a:r>
            <a:br>
              <a:rPr lang="en-US" smtClean="0">
                <a:latin typeface="Trebuchet MS" panose="020B0603020202020204" pitchFamily="34" charset="0"/>
              </a:rPr>
            </a:br>
            <a:r>
              <a:rPr lang="en-US" smtClean="0">
                <a:latin typeface="Trebuchet MS" panose="020B0603020202020204" pitchFamily="34" charset="0"/>
              </a:rPr>
              <a:t>nosotras tenemos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8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ebuchet MS" panose="020B0603020202020204" pitchFamily="34" charset="0"/>
              </a:rPr>
              <a:t>ellos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tieneN</a:t>
            </a:r>
            <a:r>
              <a:rPr lang="en-US" dirty="0" smtClean="0">
                <a:latin typeface="Trebuchet MS" panose="020B0603020202020204" pitchFamily="34" charset="0"/>
              </a:rPr>
              <a:t/>
            </a:r>
            <a:br>
              <a:rPr lang="en-US" dirty="0" smtClean="0">
                <a:latin typeface="Trebuchet MS" panose="020B0603020202020204" pitchFamily="34" charset="0"/>
              </a:rPr>
            </a:br>
            <a:r>
              <a:rPr lang="en-US" dirty="0" err="1" smtClean="0">
                <a:latin typeface="Trebuchet MS" panose="020B0603020202020204" pitchFamily="34" charset="0"/>
              </a:rPr>
              <a:t>ellas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tienen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705" y="2650224"/>
            <a:ext cx="3437620" cy="2162025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24128" y="4812249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latin typeface="Trebuchet MS" panose="020B0603020202020204" pitchFamily="34" charset="0"/>
              </a:rPr>
              <a:t>THEY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533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ebuchet MS" panose="020B0603020202020204" pitchFamily="34" charset="0"/>
              </a:rPr>
              <a:t>Ustedes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tienen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627" y="1883041"/>
            <a:ext cx="4789941" cy="3472707"/>
          </a:xfrm>
          <a:effectLst>
            <a:softEdge rad="3810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24128" y="4897492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latin typeface="Trebuchet MS" panose="020B0603020202020204" pitchFamily="34" charset="0"/>
              </a:rPr>
              <a:t>YOU ALL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57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365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Trebuchet MS</vt:lpstr>
      <vt:lpstr>Tw Cen MT</vt:lpstr>
      <vt:lpstr>Tw Cen MT Condensed</vt:lpstr>
      <vt:lpstr>Wingdings 3</vt:lpstr>
      <vt:lpstr>Integral</vt:lpstr>
      <vt:lpstr>The verb tener</vt:lpstr>
      <vt:lpstr>Tener</vt:lpstr>
      <vt:lpstr>Yo Tengo</vt:lpstr>
      <vt:lpstr>TU tienes</vt:lpstr>
      <vt:lpstr>Él tiene ella tiene</vt:lpstr>
      <vt:lpstr>usted tiene</vt:lpstr>
      <vt:lpstr>WE HAVE</vt:lpstr>
      <vt:lpstr>ellos tieneN ellas tienen</vt:lpstr>
      <vt:lpstr>Ustedes tienen</vt:lpstr>
      <vt:lpstr>Summary: Forms of tener</vt:lpstr>
      <vt:lpstr>Guided practice</vt:lpstr>
      <vt:lpstr>GOT IT?</vt:lpstr>
      <vt:lpstr>Te toca a ti! (It’s your turn!)</vt:lpstr>
      <vt:lpstr>Need a challenge?</vt:lpstr>
      <vt:lpstr>Other uses of tener…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verb tener</dc:title>
  <dc:creator>Tiffani Baldwin</dc:creator>
  <cp:lastModifiedBy>Tiffani Baldwin</cp:lastModifiedBy>
  <cp:revision>10</cp:revision>
  <dcterms:created xsi:type="dcterms:W3CDTF">2013-09-23T02:04:38Z</dcterms:created>
  <dcterms:modified xsi:type="dcterms:W3CDTF">2013-09-23T02:50:35Z</dcterms:modified>
</cp:coreProperties>
</file>