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6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2628F-0FFA-48E4-849F-F6BC3DC2F10E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BA3D-E77A-4335-8E6F-B25870EA1C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2628F-0FFA-48E4-849F-F6BC3DC2F10E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BA3D-E77A-4335-8E6F-B25870EA1C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2628F-0FFA-48E4-849F-F6BC3DC2F10E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BA3D-E77A-4335-8E6F-B25870EA1C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2628F-0FFA-48E4-849F-F6BC3DC2F10E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BA3D-E77A-4335-8E6F-B25870EA1C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2628F-0FFA-48E4-849F-F6BC3DC2F10E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BA3D-E77A-4335-8E6F-B25870EA1C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2628F-0FFA-48E4-849F-F6BC3DC2F10E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BA3D-E77A-4335-8E6F-B25870EA1C3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2628F-0FFA-48E4-849F-F6BC3DC2F10E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BA3D-E77A-4335-8E6F-B25870EA1C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2628F-0FFA-48E4-849F-F6BC3DC2F10E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BA3D-E77A-4335-8E6F-B25870EA1C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2628F-0FFA-48E4-849F-F6BC3DC2F10E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BA3D-E77A-4335-8E6F-B25870EA1C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2628F-0FFA-48E4-849F-F6BC3DC2F10E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B5BA3D-E77A-4335-8E6F-B25870EA1C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2628F-0FFA-48E4-849F-F6BC3DC2F10E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BA3D-E77A-4335-8E6F-B25870EA1C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552628F-0FFA-48E4-849F-F6BC3DC2F10E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3B5BA3D-E77A-4335-8E6F-B25870EA1C3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000" dirty="0" smtClean="0"/>
              <a:t>Formal vs. Informal </a:t>
            </a:r>
            <a:endParaRPr lang="en-US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7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 Spanish, there are two forms of addressing people.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13380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200" dirty="0" smtClean="0"/>
              <a:t>The first form is INFORMAL and is called the </a:t>
            </a:r>
            <a:r>
              <a:rPr lang="en-US" sz="3200" dirty="0" err="1" smtClean="0"/>
              <a:t>tu</a:t>
            </a:r>
            <a:r>
              <a:rPr lang="en-US" sz="3200" dirty="0" smtClean="0"/>
              <a:t> form.</a:t>
            </a:r>
          </a:p>
          <a:p>
            <a:endParaRPr lang="en-US" sz="3200" dirty="0"/>
          </a:p>
          <a:p>
            <a:r>
              <a:rPr lang="en-US" sz="3200" dirty="0" smtClean="0"/>
              <a:t>We use the </a:t>
            </a:r>
            <a:r>
              <a:rPr lang="en-US" sz="3200" dirty="0" err="1" smtClean="0"/>
              <a:t>tu</a:t>
            </a:r>
            <a:r>
              <a:rPr lang="en-US" sz="3200" dirty="0" smtClean="0"/>
              <a:t> form for-</a:t>
            </a:r>
          </a:p>
          <a:p>
            <a:endParaRPr lang="en-US" sz="3200" dirty="0"/>
          </a:p>
          <a:p>
            <a:r>
              <a:rPr lang="en-US" sz="3200" dirty="0" smtClean="0"/>
              <a:t>A person your own age</a:t>
            </a:r>
          </a:p>
          <a:p>
            <a:r>
              <a:rPr lang="en-US" sz="3200" dirty="0" smtClean="0"/>
              <a:t>A relative</a:t>
            </a:r>
          </a:p>
          <a:p>
            <a:r>
              <a:rPr lang="en-US" sz="3200" dirty="0" smtClean="0"/>
              <a:t>A person you call by his or her first name</a:t>
            </a:r>
          </a:p>
          <a:p>
            <a:endParaRPr lang="en-US" sz="3200" dirty="0"/>
          </a:p>
          <a:p>
            <a:r>
              <a:rPr lang="en-US" sz="3200" dirty="0" smtClean="0"/>
              <a:t>EXAMPLE:  Como </a:t>
            </a:r>
            <a:r>
              <a:rPr lang="en-US" sz="3200" dirty="0" err="1" smtClean="0"/>
              <a:t>estas</a:t>
            </a:r>
            <a:r>
              <a:rPr lang="en-US" sz="3200" dirty="0" smtClean="0"/>
              <a:t> (</a:t>
            </a:r>
            <a:r>
              <a:rPr lang="en-US" sz="3200" dirty="0" err="1" smtClean="0"/>
              <a:t>tu</a:t>
            </a:r>
            <a:r>
              <a:rPr lang="en-US" sz="3200" dirty="0" smtClean="0"/>
              <a:t>)?     </a:t>
            </a:r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63219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200" dirty="0" smtClean="0"/>
              <a:t>The second form is FORMAL and is called the </a:t>
            </a:r>
            <a:r>
              <a:rPr lang="en-US" sz="3200" dirty="0" err="1" smtClean="0"/>
              <a:t>usted</a:t>
            </a:r>
            <a:r>
              <a:rPr lang="en-US" sz="3200" dirty="0" smtClean="0"/>
              <a:t> form.</a:t>
            </a:r>
          </a:p>
          <a:p>
            <a:endParaRPr lang="en-US" sz="3200" dirty="0"/>
          </a:p>
          <a:p>
            <a:r>
              <a:rPr lang="en-US" sz="3200" dirty="0" smtClean="0"/>
              <a:t>We use the </a:t>
            </a:r>
            <a:r>
              <a:rPr lang="en-US" sz="3200" dirty="0" err="1" smtClean="0"/>
              <a:t>usted</a:t>
            </a:r>
            <a:r>
              <a:rPr lang="en-US" sz="3200" dirty="0" smtClean="0"/>
              <a:t> form for-</a:t>
            </a:r>
          </a:p>
          <a:p>
            <a:endParaRPr lang="en-US" sz="3200" dirty="0"/>
          </a:p>
          <a:p>
            <a:r>
              <a:rPr lang="en-US" sz="3200" dirty="0" smtClean="0"/>
              <a:t>A person you don’t know</a:t>
            </a:r>
          </a:p>
          <a:p>
            <a:r>
              <a:rPr lang="en-US" sz="3200" dirty="0" smtClean="0"/>
              <a:t>Someone older</a:t>
            </a:r>
          </a:p>
          <a:p>
            <a:r>
              <a:rPr lang="en-US" sz="3200" dirty="0" smtClean="0"/>
              <a:t>A person with whom you want to show respect</a:t>
            </a:r>
          </a:p>
          <a:p>
            <a:endParaRPr lang="en-US" sz="3200" dirty="0"/>
          </a:p>
          <a:p>
            <a:r>
              <a:rPr lang="en-US" sz="3200" dirty="0" smtClean="0"/>
              <a:t>EXAMPLE:  Como </a:t>
            </a:r>
            <a:r>
              <a:rPr lang="en-US" sz="3200" dirty="0" err="1" smtClean="0"/>
              <a:t>esta</a:t>
            </a:r>
            <a:r>
              <a:rPr lang="en-US" sz="3200" dirty="0" smtClean="0"/>
              <a:t> </a:t>
            </a:r>
            <a:r>
              <a:rPr lang="en-US" sz="3200" smtClean="0"/>
              <a:t>usted?     </a:t>
            </a:r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700137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</TotalTime>
  <Words>97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Angles</vt:lpstr>
      <vt:lpstr>Formal vs. Informal </vt:lpstr>
      <vt:lpstr>PowerPoint Presentation</vt:lpstr>
      <vt:lpstr>PowerPoint Presentation</vt:lpstr>
      <vt:lpstr>PowerPoint Presentation</vt:lpstr>
    </vt:vector>
  </TitlesOfParts>
  <Company>Spartanburg School District 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vs. Informal </dc:title>
  <dc:creator>Baldwin, Tiffani L.</dc:creator>
  <cp:lastModifiedBy>Baldwin, Tiffani L.</cp:lastModifiedBy>
  <cp:revision>1</cp:revision>
  <dcterms:created xsi:type="dcterms:W3CDTF">2013-09-12T14:04:19Z</dcterms:created>
  <dcterms:modified xsi:type="dcterms:W3CDTF">2013-09-12T14:07:04Z</dcterms:modified>
</cp:coreProperties>
</file>