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4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0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0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1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6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8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DBFE1-3C59-40A7-9F3E-DEC3F0790CE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606F-888C-40D9-85D9-EEB64F95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Grab-It Game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5000" dirty="0" err="1" smtClean="0"/>
              <a:t>Preterite</a:t>
            </a:r>
            <a:r>
              <a:rPr lang="en-US" sz="5000" dirty="0" smtClean="0"/>
              <a:t> –AR verbs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8366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Ustedes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visitaron</a:t>
            </a:r>
            <a:r>
              <a:rPr lang="en-US" sz="6000" dirty="0" smtClean="0">
                <a:latin typeface="Arial Black" panose="020B0A04020102020204" pitchFamily="34" charset="0"/>
              </a:rPr>
              <a:t> el </a:t>
            </a:r>
            <a:r>
              <a:rPr lang="en-US" sz="6000" dirty="0" err="1" smtClean="0">
                <a:latin typeface="Arial Black" panose="020B0A04020102020204" pitchFamily="34" charset="0"/>
              </a:rPr>
              <a:t>museo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You all visited the museum.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41995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LLAMAR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T</a:t>
            </a:r>
            <a:r>
              <a:rPr lang="en-US" sz="10000" b="1" dirty="0" err="1" smtClean="0">
                <a:latin typeface="Calibri"/>
              </a:rPr>
              <a:t>ú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7197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Tú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llamaste</a:t>
            </a:r>
            <a:r>
              <a:rPr lang="en-US" sz="6000" dirty="0" smtClean="0">
                <a:latin typeface="Arial Black" panose="020B0A04020102020204" pitchFamily="34" charset="0"/>
              </a:rPr>
              <a:t> al </a:t>
            </a:r>
            <a:r>
              <a:rPr lang="en-US" sz="6000" dirty="0" err="1" smtClean="0">
                <a:latin typeface="Arial Black" panose="020B0A04020102020204" pitchFamily="34" charset="0"/>
              </a:rPr>
              <a:t>aeropuerto</a:t>
            </a:r>
            <a:r>
              <a:rPr lang="en-US" sz="6000" dirty="0" smtClean="0">
                <a:latin typeface="Arial Black" panose="020B0A04020102020204" pitchFamily="34" charset="0"/>
              </a:rPr>
              <a:t>. 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You called the airport.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6114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PESCAR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Usted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3893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Usted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pescó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ayer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You (formal) fished yesterday.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6852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ESTAR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0000" b="1" dirty="0" smtClean="0"/>
              <a:t>Juan y Pablo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8009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Ellos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estaron</a:t>
            </a:r>
            <a:r>
              <a:rPr lang="en-US" sz="6000" dirty="0" smtClean="0">
                <a:latin typeface="Arial Black" panose="020B0A04020102020204" pitchFamily="34" charset="0"/>
              </a:rPr>
              <a:t> de </a:t>
            </a:r>
            <a:r>
              <a:rPr lang="en-US" sz="6000" dirty="0" err="1" smtClean="0">
                <a:latin typeface="Arial Black" panose="020B0A04020102020204" pitchFamily="34" charset="0"/>
              </a:rPr>
              <a:t>vacaciones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They were on vacation.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9144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ABORDAR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smtClean="0"/>
              <a:t>Ana y </a:t>
            </a:r>
            <a:r>
              <a:rPr lang="en-US" sz="10000" b="1" dirty="0" err="1" smtClean="0"/>
              <a:t>T</a:t>
            </a:r>
            <a:r>
              <a:rPr lang="en-US" sz="10000" b="1" dirty="0" err="1" smtClean="0">
                <a:latin typeface="Calibri"/>
              </a:rPr>
              <a:t>ú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4706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Ustedes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abordaron</a:t>
            </a:r>
            <a:r>
              <a:rPr lang="en-US" sz="6000" dirty="0" smtClean="0">
                <a:latin typeface="Arial Black" panose="020B0A04020102020204" pitchFamily="34" charset="0"/>
              </a:rPr>
              <a:t> el </a:t>
            </a:r>
            <a:r>
              <a:rPr lang="en-US" sz="6000" dirty="0" err="1" smtClean="0">
                <a:latin typeface="Arial Black" panose="020B0A04020102020204" pitchFamily="34" charset="0"/>
              </a:rPr>
              <a:t>avión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You all boarded the plane.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13850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MANDAR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Paco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11082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Divide into two even teams of 11.</a:t>
            </a:r>
            <a:endParaRPr lang="en-US" sz="2800" dirty="0"/>
          </a:p>
          <a:p>
            <a:r>
              <a:rPr lang="en-US" sz="2800" dirty="0" smtClean="0"/>
              <a:t>Each team member will have a number that matches someone on the opposite team.</a:t>
            </a:r>
          </a:p>
          <a:p>
            <a:r>
              <a:rPr lang="en-US" sz="2400" dirty="0" smtClean="0"/>
              <a:t>Sra. Baldwin will show an –AR verb on the board and a pronoun (EXAMPLE-   HABLAR (YO)).   She will then call out a number.</a:t>
            </a:r>
            <a:endParaRPr lang="en-US" sz="2400" dirty="0"/>
          </a:p>
          <a:p>
            <a:r>
              <a:rPr lang="en-US" sz="2400" dirty="0" smtClean="0"/>
              <a:t>If you have the # called, immediately stand up, go to the board, and hold up the appropriate verb ending.  </a:t>
            </a:r>
          </a:p>
          <a:p>
            <a:r>
              <a:rPr lang="en-US" sz="2400" dirty="0" smtClean="0"/>
              <a:t>You may only take ONE ending</a:t>
            </a:r>
            <a:endParaRPr lang="en-US" sz="2400" dirty="0"/>
          </a:p>
          <a:p>
            <a:r>
              <a:rPr lang="en-US" sz="2400" dirty="0" smtClean="0"/>
              <a:t>A correct choice earns your team 1 point. The team with the most points receives 3 extra credit points.</a:t>
            </a:r>
          </a:p>
          <a:p>
            <a:r>
              <a:rPr lang="en-US" sz="2400" dirty="0" smtClean="0"/>
              <a:t>You may not touch the opposing team member or in any way interfere with their ability to select a verb ending, or your team loses the point.  You may hurry but </a:t>
            </a:r>
            <a:r>
              <a:rPr lang="en-US" sz="2400" smtClean="0"/>
              <a:t>don’t run!</a:t>
            </a:r>
            <a:endParaRPr lang="en-US" sz="2400" dirty="0" smtClean="0"/>
          </a:p>
          <a:p>
            <a:r>
              <a:rPr lang="en-US" sz="2400" dirty="0" smtClean="0"/>
              <a:t>No helping </a:t>
            </a:r>
            <a:r>
              <a:rPr lang="en-US" sz="2400" dirty="0" smtClean="0">
                <a:sym typeface="Wingdings" panose="05000000000000000000" pitchFamily="2" charset="2"/>
              </a:rPr>
              <a:t>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86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Paco</a:t>
            </a:r>
            <a:r>
              <a:rPr lang="en-US" sz="6000" dirty="0" smtClean="0">
                <a:latin typeface="Arial Black" panose="020B0A04020102020204" pitchFamily="34" charset="0"/>
              </a:rPr>
              <a:t> me </a:t>
            </a:r>
            <a:r>
              <a:rPr lang="en-US" sz="6000" dirty="0" err="1" smtClean="0">
                <a:latin typeface="Arial Black" panose="020B0A04020102020204" pitchFamily="34" charset="0"/>
              </a:rPr>
              <a:t>mandó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una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tarjeta</a:t>
            </a:r>
            <a:r>
              <a:rPr lang="en-US" sz="6000" dirty="0" smtClean="0">
                <a:latin typeface="Arial Black" panose="020B0A04020102020204" pitchFamily="34" charset="0"/>
              </a:rPr>
              <a:t> postal.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err="1" smtClean="0"/>
              <a:t>Paco</a:t>
            </a:r>
            <a:r>
              <a:rPr lang="en-US" sz="10000" b="1" dirty="0" smtClean="0"/>
              <a:t> sent me a postcard.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8996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MONTAR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0000" b="1" dirty="0" err="1" smtClean="0"/>
              <a:t>Mi</a:t>
            </a:r>
            <a:r>
              <a:rPr lang="en-US" sz="10000" b="1" dirty="0" smtClean="0"/>
              <a:t> </a:t>
            </a:r>
            <a:r>
              <a:rPr lang="en-US" sz="10000" b="1" dirty="0" err="1" smtClean="0"/>
              <a:t>hermana</a:t>
            </a:r>
            <a:r>
              <a:rPr lang="en-US" sz="10000" b="1" dirty="0" smtClean="0"/>
              <a:t> y </a:t>
            </a:r>
            <a:r>
              <a:rPr lang="en-US" sz="10000" b="1" dirty="0" err="1" smtClean="0"/>
              <a:t>Mi</a:t>
            </a:r>
            <a:r>
              <a:rPr lang="en-US" sz="10000" b="1" dirty="0" smtClean="0"/>
              <a:t> </a:t>
            </a:r>
            <a:r>
              <a:rPr lang="en-US" sz="10000" b="1" dirty="0" err="1" smtClean="0"/>
              <a:t>hermano</a:t>
            </a:r>
            <a:r>
              <a:rPr lang="en-US" sz="10000" b="1" dirty="0" smtClean="0"/>
              <a:t>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4669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Ellos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montaron</a:t>
            </a:r>
            <a:r>
              <a:rPr lang="en-US" sz="6000" dirty="0" smtClean="0">
                <a:latin typeface="Arial Black" panose="020B0A04020102020204" pitchFamily="34" charset="0"/>
              </a:rPr>
              <a:t> a </a:t>
            </a:r>
            <a:r>
              <a:rPr lang="en-US" sz="6000" dirty="0" err="1" smtClean="0">
                <a:latin typeface="Arial Black" panose="020B0A04020102020204" pitchFamily="34" charset="0"/>
              </a:rPr>
              <a:t>caballo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They rode a horse.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39361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PASAR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Mi</a:t>
            </a:r>
            <a:r>
              <a:rPr lang="en-US" sz="10000" b="1" dirty="0" smtClean="0"/>
              <a:t> </a:t>
            </a:r>
            <a:r>
              <a:rPr lang="en-US" sz="10000" b="1" dirty="0" err="1" smtClean="0"/>
              <a:t>mamá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75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Ella </a:t>
            </a:r>
            <a:r>
              <a:rPr lang="en-US" sz="6000" dirty="0" err="1" smtClean="0">
                <a:latin typeface="Arial Black" panose="020B0A04020102020204" pitchFamily="34" charset="0"/>
              </a:rPr>
              <a:t>pasó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por</a:t>
            </a:r>
            <a:r>
              <a:rPr lang="en-US" sz="6000" dirty="0" smtClean="0">
                <a:latin typeface="Arial Black" panose="020B0A04020102020204" pitchFamily="34" charset="0"/>
              </a:rPr>
              <a:t> la </a:t>
            </a:r>
            <a:r>
              <a:rPr lang="en-US" sz="6000" dirty="0" err="1" smtClean="0">
                <a:latin typeface="Arial Black" panose="020B0A04020102020204" pitchFamily="34" charset="0"/>
              </a:rPr>
              <a:t>aduana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She went through customs.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42207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ACAMPAR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Yo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19143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10000" dirty="0" err="1" smtClean="0">
                <a:latin typeface="Arial Black" panose="020B0A04020102020204" pitchFamily="34" charset="0"/>
              </a:rPr>
              <a:t>Yo</a:t>
            </a:r>
            <a:r>
              <a:rPr lang="en-US" sz="10000" dirty="0" smtClean="0">
                <a:latin typeface="Arial Black" panose="020B0A04020102020204" pitchFamily="34" charset="0"/>
              </a:rPr>
              <a:t> </a:t>
            </a:r>
            <a:r>
              <a:rPr lang="en-US" sz="10000" dirty="0" err="1" smtClean="0">
                <a:latin typeface="Arial Black" panose="020B0A04020102020204" pitchFamily="34" charset="0"/>
              </a:rPr>
              <a:t>acampé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smtClean="0"/>
              <a:t>I camped.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1702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FACTURAR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>
                <a:latin typeface="Calibri"/>
              </a:rPr>
              <a:t>Él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582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86800" cy="1470025"/>
          </a:xfrm>
        </p:spPr>
        <p:txBody>
          <a:bodyPr>
            <a:noAutofit/>
          </a:bodyPr>
          <a:lstStyle/>
          <a:p>
            <a:r>
              <a:rPr lang="en-US" sz="7500" dirty="0" err="1" smtClean="0">
                <a:latin typeface="Arial Black" panose="020B0A04020102020204" pitchFamily="34" charset="0"/>
              </a:rPr>
              <a:t>Él</a:t>
            </a:r>
            <a:r>
              <a:rPr lang="en-US" sz="7500" dirty="0" smtClean="0">
                <a:latin typeface="Arial Black" panose="020B0A04020102020204" pitchFamily="34" charset="0"/>
              </a:rPr>
              <a:t> </a:t>
            </a:r>
            <a:r>
              <a:rPr lang="en-US" sz="7500" dirty="0" err="1">
                <a:latin typeface="Arial Black" panose="020B0A04020102020204" pitchFamily="34" charset="0"/>
              </a:rPr>
              <a:t>f</a:t>
            </a:r>
            <a:r>
              <a:rPr lang="en-US" sz="7500" dirty="0" err="1" smtClean="0">
                <a:latin typeface="Arial Black" panose="020B0A04020102020204" pitchFamily="34" charset="0"/>
              </a:rPr>
              <a:t>acturó</a:t>
            </a:r>
            <a:r>
              <a:rPr lang="en-US" sz="7500" dirty="0" smtClean="0">
                <a:latin typeface="Arial Black" panose="020B0A04020102020204" pitchFamily="34" charset="0"/>
              </a:rPr>
              <a:t> el </a:t>
            </a:r>
            <a:r>
              <a:rPr lang="en-US" sz="7500" dirty="0" err="1" smtClean="0">
                <a:latin typeface="Arial Black" panose="020B0A04020102020204" pitchFamily="34" charset="0"/>
              </a:rPr>
              <a:t>equipaje</a:t>
            </a:r>
            <a:r>
              <a:rPr lang="en-US" sz="7500" dirty="0" smtClean="0">
                <a:latin typeface="Arial Black" panose="020B0A04020102020204" pitchFamily="34" charset="0"/>
              </a:rPr>
              <a:t>.</a:t>
            </a:r>
            <a:endParaRPr lang="en-US" sz="75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He checked his baggage.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582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TOMAR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0000" b="1" dirty="0" err="1" smtClean="0"/>
              <a:t>Mi</a:t>
            </a:r>
            <a:r>
              <a:rPr lang="en-US" sz="10000" b="1" dirty="0" smtClean="0"/>
              <a:t> </a:t>
            </a:r>
            <a:r>
              <a:rPr lang="en-US" sz="10000" b="1" dirty="0" err="1" smtClean="0"/>
              <a:t>familia</a:t>
            </a:r>
            <a:r>
              <a:rPr lang="en-US" sz="10000" b="1" dirty="0" smtClean="0"/>
              <a:t> y </a:t>
            </a:r>
            <a:r>
              <a:rPr lang="en-US" sz="10000" b="1" dirty="0" err="1" smtClean="0"/>
              <a:t>yo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12747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rial Black" panose="020B0A04020102020204" pitchFamily="34" charset="0"/>
              </a:rPr>
              <a:t>Nosotros</a:t>
            </a:r>
            <a:r>
              <a:rPr lang="en-US" sz="6000" dirty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tomamos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muchos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en-US" sz="6000" dirty="0" err="1" smtClean="0">
                <a:latin typeface="Arial Black" panose="020B0A04020102020204" pitchFamily="34" charset="0"/>
              </a:rPr>
              <a:t>fotos</a:t>
            </a:r>
            <a:r>
              <a:rPr lang="en-US" sz="6000" dirty="0" smtClean="0">
                <a:latin typeface="Arial Black" panose="020B0A04020102020204" pitchFamily="34" charset="0"/>
              </a:rPr>
              <a:t>.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10000" b="1" dirty="0" smtClean="0"/>
              <a:t>We took a lot of photos.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0775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VISITAR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b="1" dirty="0" err="1" smtClean="0"/>
              <a:t>Ustedes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91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297</Words>
  <Application>Microsoft Office PowerPoint</Application>
  <PresentationFormat>On-screen Show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Grab-It Game</vt:lpstr>
      <vt:lpstr>PowerPoint Presentation</vt:lpstr>
      <vt:lpstr>ACAMPAR</vt:lpstr>
      <vt:lpstr>Yo acampé</vt:lpstr>
      <vt:lpstr>FACTURAR</vt:lpstr>
      <vt:lpstr>Él facturó el equipaje.</vt:lpstr>
      <vt:lpstr>TOMAR</vt:lpstr>
      <vt:lpstr>Nosotros tomamos muchos fotos.</vt:lpstr>
      <vt:lpstr>VISITAR</vt:lpstr>
      <vt:lpstr>Ustedes visitaron el museo.</vt:lpstr>
      <vt:lpstr>LLAMAR</vt:lpstr>
      <vt:lpstr>Tú llamaste al aeropuerto. </vt:lpstr>
      <vt:lpstr>PESCAR</vt:lpstr>
      <vt:lpstr>Usted pescó ayer.</vt:lpstr>
      <vt:lpstr>ESTAR</vt:lpstr>
      <vt:lpstr>Ellos estaron de vacaciones.</vt:lpstr>
      <vt:lpstr>ABORDAR</vt:lpstr>
      <vt:lpstr>Ustedes abordaron el avión.</vt:lpstr>
      <vt:lpstr>MANDAR</vt:lpstr>
      <vt:lpstr>Paco me mandó una tarjeta postal.</vt:lpstr>
      <vt:lpstr>MONTAR</vt:lpstr>
      <vt:lpstr>Ellos montaron a caballo.</vt:lpstr>
      <vt:lpstr>PASAR</vt:lpstr>
      <vt:lpstr>Ella pasó por la aduana.</vt:lpstr>
    </vt:vector>
  </TitlesOfParts>
  <Company>Spartanburg School District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ACAMPAR</dc:title>
  <dc:creator>Baldwin, Tiffani L.</dc:creator>
  <cp:lastModifiedBy>Baldwin, Tiffani L.</cp:lastModifiedBy>
  <cp:revision>5</cp:revision>
  <dcterms:created xsi:type="dcterms:W3CDTF">2014-02-18T13:41:28Z</dcterms:created>
  <dcterms:modified xsi:type="dcterms:W3CDTF">2014-02-18T14:00:56Z</dcterms:modified>
</cp:coreProperties>
</file>