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2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1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0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5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1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9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9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5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107F-489B-466B-A608-A63EB5EC6BFF}" type="datetimeFigureOut">
              <a:rPr lang="en-US" smtClean="0"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F94FE-B605-4F23-B084-BD871F3A4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4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4" y="524256"/>
            <a:ext cx="5673344" cy="1320800"/>
          </a:xfrm>
        </p:spPr>
        <p:txBody>
          <a:bodyPr>
            <a:noAutofit/>
          </a:bodyPr>
          <a:lstStyle/>
          <a:p>
            <a:pPr algn="ctr"/>
            <a:r>
              <a:rPr lang="en-US" sz="4600" b="1" dirty="0" smtClean="0"/>
              <a:t>La </a:t>
            </a:r>
            <a:r>
              <a:rPr lang="en-US" sz="4600" b="1" dirty="0" err="1" smtClean="0"/>
              <a:t>Primera</a:t>
            </a:r>
            <a:r>
              <a:rPr lang="en-US" sz="4600" b="1" dirty="0" smtClean="0"/>
              <a:t> </a:t>
            </a:r>
            <a:r>
              <a:rPr lang="en-US" sz="4600" b="1" dirty="0" err="1" smtClean="0"/>
              <a:t>Cosa</a:t>
            </a:r>
            <a:r>
              <a:rPr lang="en-US" sz="4600" b="1" dirty="0" smtClean="0"/>
              <a:t/>
            </a:r>
            <a:br>
              <a:rPr lang="en-US" sz="4600" b="1" dirty="0" smtClean="0"/>
            </a:br>
            <a:r>
              <a:rPr lang="en-US" sz="4600" b="1" dirty="0" err="1" smtClean="0"/>
              <a:t>lunes</a:t>
            </a:r>
            <a:r>
              <a:rPr lang="en-US" sz="4600" b="1" dirty="0" smtClean="0"/>
              <a:t>, el 19 de </a:t>
            </a:r>
            <a:r>
              <a:rPr lang="en-US" sz="4600" b="1" dirty="0" err="1" smtClean="0"/>
              <a:t>agosto</a:t>
            </a:r>
            <a:endParaRPr lang="en-US" sz="4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535421">
            <a:off x="5536662" y="503803"/>
            <a:ext cx="3436110" cy="41629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Bienvendios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</a:t>
            </a:r>
            <a:r>
              <a:rPr lang="en-US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24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spañol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Welcome to Spanish class!</a:t>
            </a:r>
          </a:p>
          <a:p>
            <a:endParaRPr lang="en-US" dirty="0"/>
          </a:p>
          <a:p>
            <a:r>
              <a:rPr lang="en-US" b="1" dirty="0" smtClean="0"/>
              <a:t>La </a:t>
            </a:r>
            <a:r>
              <a:rPr lang="en-US" b="1" dirty="0" err="1" smtClean="0"/>
              <a:t>Primera</a:t>
            </a:r>
            <a:r>
              <a:rPr lang="en-US" b="1" dirty="0" smtClean="0"/>
              <a:t> </a:t>
            </a:r>
            <a:r>
              <a:rPr lang="en-US" b="1" dirty="0" err="1" smtClean="0"/>
              <a:t>Cosa</a:t>
            </a:r>
            <a:r>
              <a:rPr lang="en-US" b="1" dirty="0" smtClean="0"/>
              <a:t> means “The First Thing”.  It is the </a:t>
            </a:r>
            <a:r>
              <a:rPr lang="en-US" b="1" dirty="0" err="1" smtClean="0"/>
              <a:t>bellwork</a:t>
            </a:r>
            <a:r>
              <a:rPr lang="en-US" b="1" dirty="0" smtClean="0"/>
              <a:t> assignment that will be on the board each day when you enter the classroom.</a:t>
            </a:r>
          </a:p>
          <a:p>
            <a:endParaRPr lang="en-US" b="1" dirty="0"/>
          </a:p>
          <a:p>
            <a:r>
              <a:rPr lang="en-US" b="1" dirty="0" smtClean="0"/>
              <a:t>Please</a:t>
            </a:r>
            <a:r>
              <a:rPr lang="en-US" b="1" dirty="0"/>
              <a:t> </a:t>
            </a:r>
            <a:r>
              <a:rPr lang="en-US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</a:t>
            </a:r>
            <a:r>
              <a:rPr lang="en-US" b="1" dirty="0" smtClean="0"/>
              <a:t> and complete the </a:t>
            </a:r>
            <a:r>
              <a:rPr lang="en-US" b="1" dirty="0" err="1" smtClean="0"/>
              <a:t>Primera</a:t>
            </a:r>
            <a:r>
              <a:rPr lang="en-US" b="1" dirty="0" smtClean="0"/>
              <a:t> </a:t>
            </a:r>
            <a:r>
              <a:rPr lang="en-US" b="1" dirty="0" err="1" smtClean="0"/>
              <a:t>Cosa</a:t>
            </a:r>
            <a:r>
              <a:rPr lang="en-US" b="1" dirty="0" smtClean="0"/>
              <a:t> assignment each day.  These assignments will be kept in the front of your binder, before the dividers.</a:t>
            </a:r>
          </a:p>
          <a:p>
            <a:endParaRPr lang="en-US" b="1" dirty="0"/>
          </a:p>
          <a:p>
            <a:r>
              <a:rPr lang="en-US" b="1" dirty="0" smtClean="0"/>
              <a:t>There will be at least 1 </a:t>
            </a:r>
            <a:r>
              <a:rPr lang="en-US" b="1" dirty="0" err="1" smtClean="0"/>
              <a:t>Primera</a:t>
            </a:r>
            <a:r>
              <a:rPr lang="en-US" b="1" dirty="0" smtClean="0"/>
              <a:t> </a:t>
            </a:r>
            <a:r>
              <a:rPr lang="en-US" b="1" dirty="0" err="1" smtClean="0"/>
              <a:t>Cosa</a:t>
            </a:r>
            <a:r>
              <a:rPr lang="en-US" b="1" dirty="0" smtClean="0"/>
              <a:t> check each quarter that will count as a </a:t>
            </a:r>
            <a:r>
              <a:rPr lang="en-US" b="1" u="sng" dirty="0" smtClean="0"/>
              <a:t>major grade</a:t>
            </a:r>
            <a:r>
              <a:rPr lang="en-US" b="1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7345" y="2084832"/>
            <a:ext cx="4686991" cy="35844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and Complete:</a:t>
            </a:r>
          </a:p>
          <a:p>
            <a:pPr marL="0" indent="0" algn="ctr">
              <a:buNone/>
            </a:pPr>
            <a:endParaRPr lang="en-US" sz="5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goals this semester for Spanish class are…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00B0F0"/>
                </a:solidFill>
              </a:rPr>
              <a:t>(list at least 3 goals. Examples- to pass, to learn how to say _______, to learn about Hispanic culture, etc.) </a:t>
            </a:r>
          </a:p>
          <a:p>
            <a:pPr algn="ctr"/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important reason for learning Spanish is…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00B0F0"/>
                </a:solidFill>
              </a:rPr>
              <a:t>(list at least 1 reason that you want to learn Spanish, besides the fact that it is required and you need it to get into college.)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296" y="6205729"/>
            <a:ext cx="8933688" cy="5070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Hispanohablantes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(Spanish-speakers only):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Escriban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respuestas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Español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 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012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 Primera Cosa lunes, el 19 de agosto</vt:lpstr>
    </vt:vector>
  </TitlesOfParts>
  <Company>Spartanburg School District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Primera Cosa lunes, el 19 de agosto</dc:title>
  <dc:creator>Baldwin, Tiffani L.</dc:creator>
  <cp:lastModifiedBy>Baldwin, Tiffani L.</cp:lastModifiedBy>
  <cp:revision>2</cp:revision>
  <dcterms:created xsi:type="dcterms:W3CDTF">2013-12-20T16:53:10Z</dcterms:created>
  <dcterms:modified xsi:type="dcterms:W3CDTF">2013-12-20T16:56:53Z</dcterms:modified>
</cp:coreProperties>
</file>