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3" r:id="rId5"/>
    <p:sldId id="259" r:id="rId6"/>
    <p:sldId id="261" r:id="rId7"/>
    <p:sldId id="266" r:id="rId8"/>
    <p:sldId id="262" r:id="rId9"/>
    <p:sldId id="265" r:id="rId10"/>
    <p:sldId id="264" r:id="rId11"/>
    <p:sldId id="267" r:id="rId12"/>
    <p:sldId id="260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50" autoAdjust="0"/>
    <p:restoredTop sz="94660"/>
  </p:normalViewPr>
  <p:slideViewPr>
    <p:cSldViewPr snapToGrid="0">
      <p:cViewPr varScale="1">
        <p:scale>
          <a:sx n="48" d="100"/>
          <a:sy n="48" d="100"/>
        </p:scale>
        <p:origin x="-12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3F4D-3615-4048-A59B-DCEC6C1582B5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26DD-5B05-4B2E-8509-9428FDBD9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896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3F4D-3615-4048-A59B-DCEC6C1582B5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26DD-5B05-4B2E-8509-9428FDBD9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06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3F4D-3615-4048-A59B-DCEC6C1582B5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26DD-5B05-4B2E-8509-9428FDBD9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69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3F4D-3615-4048-A59B-DCEC6C1582B5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26DD-5B05-4B2E-8509-9428FDBD920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344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3F4D-3615-4048-A59B-DCEC6C1582B5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26DD-5B05-4B2E-8509-9428FDBD9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554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3F4D-3615-4048-A59B-DCEC6C1582B5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26DD-5B05-4B2E-8509-9428FDBD9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476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3F4D-3615-4048-A59B-DCEC6C1582B5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26DD-5B05-4B2E-8509-9428FDBD9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33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3F4D-3615-4048-A59B-DCEC6C1582B5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26DD-5B05-4B2E-8509-9428FDBD9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9423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3F4D-3615-4048-A59B-DCEC6C1582B5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26DD-5B05-4B2E-8509-9428FDBD9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09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3F4D-3615-4048-A59B-DCEC6C1582B5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26DD-5B05-4B2E-8509-9428FDBD9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42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3F4D-3615-4048-A59B-DCEC6C1582B5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26DD-5B05-4B2E-8509-9428FDBD9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448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3F4D-3615-4048-A59B-DCEC6C1582B5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26DD-5B05-4B2E-8509-9428FDBD9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28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3F4D-3615-4048-A59B-DCEC6C1582B5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26DD-5B05-4B2E-8509-9428FDBD9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65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3F4D-3615-4048-A59B-DCEC6C1582B5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26DD-5B05-4B2E-8509-9428FDBD9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75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3F4D-3615-4048-A59B-DCEC6C1582B5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26DD-5B05-4B2E-8509-9428FDBD9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55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3F4D-3615-4048-A59B-DCEC6C1582B5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26DD-5B05-4B2E-8509-9428FDBD9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999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3F4D-3615-4048-A59B-DCEC6C1582B5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26DD-5B05-4B2E-8509-9428FDBD9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06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0A03F4D-3615-4048-A59B-DCEC6C1582B5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F26DD-5B05-4B2E-8509-9428FDBD9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6774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Los </a:t>
            </a:r>
            <a:r>
              <a:rPr lang="en-US" dirty="0" err="1" smtClean="0"/>
              <a:t>números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Espa</a:t>
            </a:r>
            <a:r>
              <a:rPr lang="en-US" dirty="0" err="1" smtClean="0">
                <a:latin typeface="Trebuchet MS" panose="020B0603020202020204" pitchFamily="34" charset="0"/>
              </a:rPr>
              <a:t>ñol</a:t>
            </a:r>
            <a:r>
              <a:rPr lang="en-US" dirty="0" smtClean="0">
                <a:latin typeface="Trebuchet MS" panose="020B0603020202020204" pitchFamily="34" charset="0"/>
              </a:rPr>
              <a:t> 1- Day 4 (8/22/13)</a:t>
            </a:r>
          </a:p>
          <a:p>
            <a:r>
              <a:rPr lang="en-US" dirty="0" smtClean="0">
                <a:latin typeface="Trebuchet MS" panose="020B0603020202020204" pitchFamily="34" charset="0"/>
              </a:rPr>
              <a:t>T. Baldwin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49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10000" dirty="0" smtClean="0"/>
              <a:t>SIETE</a:t>
            </a:r>
            <a:endParaRPr lang="en-US" sz="1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0" dirty="0" smtClean="0"/>
              <a:t>7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68530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10000" dirty="0" smtClean="0"/>
              <a:t>DIEZ</a:t>
            </a:r>
            <a:endParaRPr lang="en-US" sz="1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0" dirty="0" smtClean="0"/>
              <a:t>10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206092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10000" dirty="0" smtClean="0"/>
              <a:t>TRES</a:t>
            </a:r>
            <a:endParaRPr lang="en-US" sz="1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0" dirty="0" smtClean="0"/>
              <a:t>3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3424702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Repaso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62885" y="2372509"/>
            <a:ext cx="3348507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CERO-0</a:t>
            </a:r>
          </a:p>
          <a:p>
            <a:r>
              <a:rPr lang="en-US" sz="4000" dirty="0" smtClean="0"/>
              <a:t>UNO-1</a:t>
            </a:r>
          </a:p>
          <a:p>
            <a:r>
              <a:rPr lang="en-US" sz="4000" dirty="0" smtClean="0"/>
              <a:t>DOS-2</a:t>
            </a:r>
          </a:p>
          <a:p>
            <a:r>
              <a:rPr lang="en-US" sz="4000" dirty="0" smtClean="0"/>
              <a:t>TRES-3</a:t>
            </a:r>
          </a:p>
          <a:p>
            <a:r>
              <a:rPr lang="en-US" sz="4000" dirty="0" smtClean="0"/>
              <a:t>CUATRO-4</a:t>
            </a:r>
          </a:p>
          <a:p>
            <a:r>
              <a:rPr lang="en-US" sz="4000" dirty="0" smtClean="0"/>
              <a:t>CINCO-5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13798" y="2395469"/>
            <a:ext cx="3348507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SEIS-6</a:t>
            </a:r>
          </a:p>
          <a:p>
            <a:r>
              <a:rPr lang="en-US" sz="4000" dirty="0" smtClean="0"/>
              <a:t>SIETE-7</a:t>
            </a:r>
          </a:p>
          <a:p>
            <a:r>
              <a:rPr lang="en-US" sz="4000" dirty="0" smtClean="0"/>
              <a:t>OCHO-8</a:t>
            </a:r>
          </a:p>
          <a:p>
            <a:r>
              <a:rPr lang="en-US" sz="4000" dirty="0" smtClean="0"/>
              <a:t>NUEVE-9</a:t>
            </a:r>
          </a:p>
          <a:p>
            <a:r>
              <a:rPr lang="en-US" sz="4000" dirty="0" smtClean="0"/>
              <a:t>DIEZ-10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88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  <p:bldP spid="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MAS – plus, more (+)</a:t>
            </a:r>
          </a:p>
          <a:p>
            <a:r>
              <a:rPr lang="en-US" sz="4000" dirty="0" smtClean="0"/>
              <a:t>MENOS- minus, less (-)</a:t>
            </a:r>
          </a:p>
          <a:p>
            <a:r>
              <a:rPr lang="en-US" sz="4000" dirty="0" smtClean="0"/>
              <a:t>SON- equals, are (=)</a:t>
            </a:r>
          </a:p>
          <a:p>
            <a:endParaRPr lang="en-US" sz="4000" dirty="0"/>
          </a:p>
          <a:p>
            <a:r>
              <a:rPr lang="en-US" sz="4000" dirty="0" err="1"/>
              <a:t>c</a:t>
            </a:r>
            <a:r>
              <a:rPr lang="en-US" sz="4000" dirty="0" err="1" smtClean="0"/>
              <a:t>uatro</a:t>
            </a:r>
            <a:r>
              <a:rPr lang="en-US" sz="4000" dirty="0" smtClean="0"/>
              <a:t> mas dos son?</a:t>
            </a:r>
          </a:p>
          <a:p>
            <a:r>
              <a:rPr lang="en-US" sz="4000" dirty="0" err="1"/>
              <a:t>t</a:t>
            </a:r>
            <a:r>
              <a:rPr lang="en-US" sz="4000" dirty="0" err="1" smtClean="0"/>
              <a:t>res</a:t>
            </a:r>
            <a:r>
              <a:rPr lang="en-US" sz="4000" dirty="0" smtClean="0"/>
              <a:t> mas </a:t>
            </a:r>
            <a:r>
              <a:rPr lang="en-US" sz="4000" dirty="0" err="1" smtClean="0"/>
              <a:t>siete</a:t>
            </a:r>
            <a:r>
              <a:rPr lang="en-US" sz="4000" dirty="0" smtClean="0"/>
              <a:t> son?</a:t>
            </a:r>
          </a:p>
          <a:p>
            <a:r>
              <a:rPr lang="en-US" sz="4000" dirty="0" err="1"/>
              <a:t>o</a:t>
            </a:r>
            <a:r>
              <a:rPr lang="en-US" sz="4000" smtClean="0"/>
              <a:t>cho</a:t>
            </a:r>
            <a:r>
              <a:rPr lang="en-US" sz="4000" dirty="0" smtClean="0"/>
              <a:t> </a:t>
            </a:r>
            <a:r>
              <a:rPr lang="en-US" sz="4000" dirty="0" err="1" smtClean="0"/>
              <a:t>menos</a:t>
            </a:r>
            <a:r>
              <a:rPr lang="en-US" sz="4000" dirty="0" smtClean="0"/>
              <a:t> </a:t>
            </a:r>
            <a:r>
              <a:rPr lang="en-US" sz="4000" dirty="0" err="1" smtClean="0"/>
              <a:t>cinco</a:t>
            </a:r>
            <a:r>
              <a:rPr lang="en-US" sz="4000" dirty="0" smtClean="0"/>
              <a:t> son?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0453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10000" dirty="0" smtClean="0"/>
              <a:t>CERO</a:t>
            </a:r>
            <a:endParaRPr lang="en-US" sz="1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81014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10000" dirty="0" smtClean="0"/>
              <a:t>UNO</a:t>
            </a:r>
            <a:endParaRPr lang="en-US" sz="1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0" dirty="0" smtClean="0"/>
              <a:t>1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2359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10000" dirty="0" smtClean="0"/>
              <a:t>SEIS</a:t>
            </a:r>
            <a:endParaRPr lang="en-US" sz="1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0" dirty="0" smtClean="0"/>
              <a:t>6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244293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10000" dirty="0" smtClean="0"/>
              <a:t>DOS</a:t>
            </a:r>
            <a:endParaRPr lang="en-US" sz="1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0" dirty="0" smtClean="0"/>
              <a:t>2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38098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10000" dirty="0" smtClean="0"/>
              <a:t>CUATRO</a:t>
            </a:r>
            <a:endParaRPr lang="en-US" sz="1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0" dirty="0" smtClean="0"/>
              <a:t>4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39657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10000" dirty="0" smtClean="0"/>
              <a:t>NUEVE</a:t>
            </a:r>
            <a:endParaRPr lang="en-US" sz="1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0" dirty="0" smtClean="0"/>
              <a:t>9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88002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10000" dirty="0" smtClean="0"/>
              <a:t>CINCO</a:t>
            </a:r>
            <a:endParaRPr lang="en-US" sz="1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0" dirty="0" smtClean="0"/>
              <a:t>5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2998824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10000" dirty="0" smtClean="0"/>
              <a:t>OCHO</a:t>
            </a:r>
            <a:endParaRPr lang="en-US" sz="1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0" dirty="0" smtClean="0"/>
              <a:t>8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21989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</TotalTime>
  <Words>78</Words>
  <Application>Microsoft Office PowerPoint</Application>
  <PresentationFormat>Custom</PresentationFormat>
  <Paragraphs>45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Ion</vt:lpstr>
      <vt:lpstr>Los números</vt:lpstr>
      <vt:lpstr>CERO</vt:lpstr>
      <vt:lpstr>UNO</vt:lpstr>
      <vt:lpstr>SEIS</vt:lpstr>
      <vt:lpstr>DOS</vt:lpstr>
      <vt:lpstr>CUATRO</vt:lpstr>
      <vt:lpstr>NUEVE</vt:lpstr>
      <vt:lpstr>CINCO</vt:lpstr>
      <vt:lpstr>OCHO</vt:lpstr>
      <vt:lpstr>SIETE</vt:lpstr>
      <vt:lpstr>DIEZ</vt:lpstr>
      <vt:lpstr>TRES</vt:lpstr>
      <vt:lpstr>Repaso</vt:lpstr>
      <vt:lpstr>MATH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números</dc:title>
  <dc:creator>Tiffani Baldwin</dc:creator>
  <cp:lastModifiedBy>Baldwin, Tiffani L.</cp:lastModifiedBy>
  <cp:revision>4</cp:revision>
  <dcterms:created xsi:type="dcterms:W3CDTF">2013-08-22T01:40:33Z</dcterms:created>
  <dcterms:modified xsi:type="dcterms:W3CDTF">2013-09-12T14:08:18Z</dcterms:modified>
</cp:coreProperties>
</file>