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6C1E-D92B-4016-9FC5-2F33C62FA1B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E46-55F0-4AFA-AD5E-10D5E1211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6C1E-D92B-4016-9FC5-2F33C62FA1B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E46-55F0-4AFA-AD5E-10D5E1211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6C1E-D92B-4016-9FC5-2F33C62FA1B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E46-55F0-4AFA-AD5E-10D5E1211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6C1E-D92B-4016-9FC5-2F33C62FA1B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E46-55F0-4AFA-AD5E-10D5E1211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6C1E-D92B-4016-9FC5-2F33C62FA1B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E46-55F0-4AFA-AD5E-10D5E1211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6C1E-D92B-4016-9FC5-2F33C62FA1B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E46-55F0-4AFA-AD5E-10D5E1211F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6C1E-D92B-4016-9FC5-2F33C62FA1B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E46-55F0-4AFA-AD5E-10D5E1211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6C1E-D92B-4016-9FC5-2F33C62FA1B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E46-55F0-4AFA-AD5E-10D5E1211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6C1E-D92B-4016-9FC5-2F33C62FA1B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E46-55F0-4AFA-AD5E-10D5E1211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6C1E-D92B-4016-9FC5-2F33C62FA1B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340E46-55F0-4AFA-AD5E-10D5E1211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6C1E-D92B-4016-9FC5-2F33C62FA1B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E46-55F0-4AFA-AD5E-10D5E1211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8AC6C1E-D92B-4016-9FC5-2F33C62FA1B4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E340E46-55F0-4AFA-AD5E-10D5E1211F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oogle.com/url?sa=i&amp;rct=j&amp;q=&amp;esrc=s&amp;frm=1&amp;source=images&amp;cd=&amp;cad=rja&amp;docid=sXE_nqnt9fbT9M&amp;tbnid=T49ySvadKfHjqM:&amp;ved=0CAUQjRw&amp;url=http://intransit.blogs.nytimes.com/2010/01/26/shipping-luggage-can-be-cheaper-than-checking/&amp;ei=_2PiUpDjBYTp2AXWqYAY&amp;bvm=bv.59930103,d.b2I&amp;psig=AFQjCNGr0QRXho-j7LWbYs8zTAVm368qgg&amp;ust=139065484318634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XP9AbJWmrsom_M&amp;tbnid=IdhRVYNe4gwQ3M:&amp;ved=0CAUQjRw&amp;url=http://www.tripadvisor.com/Travel-g190479-s207/Oslo:Norway:Tourist.Board.Info.html&amp;ei=AmLiUoaZNcbg2QWfnYCgBw&amp;bvm=bv.59930103,d.b2I&amp;psig=AFQjCNGhcLRSPvPt2PoN3L7ESgmcRtLE2Q&amp;ust=1390654334445109" TargetMode="Externa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Dream Vacation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Spanish 2- </a:t>
            </a:r>
            <a:r>
              <a:rPr lang="en-US" smtClean="0"/>
              <a:t>Unit 1.1 </a:t>
            </a:r>
            <a:r>
              <a:rPr lang="en-US" dirty="0" smtClean="0"/>
              <a:t>Vocabulary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abordar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tlbaldwin\AppData\Local\Microsoft\Windows\Temporary Internet Files\Content.IE5\8JAW3QYI\MP9004424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248400" cy="41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8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auxiliar</a:t>
            </a:r>
            <a:r>
              <a:rPr lang="en-US" dirty="0" smtClean="0"/>
              <a:t> de </a:t>
            </a:r>
            <a:r>
              <a:rPr lang="en-US" dirty="0" err="1" smtClean="0"/>
              <a:t>vuelo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C:\Users\tlbaldwin\AppData\Local\Microsoft\Windows\Temporary Internet Files\Content.IE5\WI1XF7PQ\MC9003889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545940" cy="46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9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Facturar</a:t>
            </a:r>
            <a:r>
              <a:rPr lang="en-US" dirty="0" smtClean="0"/>
              <a:t> el </a:t>
            </a:r>
            <a:r>
              <a:rPr lang="en-US" dirty="0" err="1" smtClean="0"/>
              <a:t>equipaje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AutoShape 5" descr="data:image/jpeg;base64,/9j/4AAQSkZJRgABAQAAAQABAAD/2wCEAAkGBhQSERUUExQWFRQUFxcXGRYWFhQUFxYaFRcYFBYVGBgXHCYeFxojGRUXIC8gJCcpLCwsFh4xNTAqNSYrLCkBCQoKDgwOGg8PGiwkHyQsLCwsLCkpKSwpKSwsLCksKSksLCkpKSwsLCwpLCksLCwpLCwpKSksLCwpKSksLCwsLP/AABEIALUBFwMBIgACEQEDEQH/xAAcAAABBQEBAQAAAAAAAAAAAAAFAAIDBAYBBwj/xABNEAACAQIDBAYFBwcJCAMBAAABAhEAAwQSIQUxQVEGEyJhcZEjMoGhsQcUQmKywdEzUlNykuHwQ3OCk6LC0tPiFRYkRFRjlPGDo/PE/8QAGQEAAwEBAQAAAAAAAAAAAAAAAAECAwQF/8QALxEAAgICAgEBBQYHAAAAAAAAAAECEQMhEjFBBBMiUWHwFDJxkaHxFVKBscHR4f/aAAwDAQACEQMRAD8A2zoZ3nzNNKHmfM1aZaYVrKiivkPM+ZppQ8z5mrBFNooLIch5nzNLIeZ8zU9KnxFZDkPM+ZpyoeZ8zUtOWjiBxUPfUqpXRTxVUAgtPCUhThTA5lroSnV2mIbkrvV08V2gCA26ja3VqKaRQBSa2aga2eZ86JFKjNulQA0oeZ8zTch5nzNEWt0w26XEYPKHmfM00q3M+ZogbdNNujiAPIbmfM1whuZ8zV82651VHECmobmfM1KqnmfM1Y6uu5aKAhVTzPmakAPP308LTgKYEcHnSg8zUsUgKYEUHnXIPM1NFNuNAJiYBMbqAIlBkamlXMBiVdEYwCygkZ10MaiDroQaVFAXzapjWq8tvdJMSl24FxF0AO4AzswEMQAA0irNjpzi133Ff9e2h96gH31mOjR7f2/dtYm1h7FgXnuoz63VtRlJB1bs7hxNQWtq45t2FsSCQR8+sAgqSCCOcis9iuk2a+uKvKPQ2bikJpIMtPaJ1kxvjWtNsPbCYq2roGGaQEaC2hKwMpIO7hXbgw48i3KmT12Jb+0D/wAnZ/8ANsU7rdo/9Fb/APNw9X/mrfmNoPzTpO6dKjTDk7lJnUQpMjmNNa7PsMP5vr8yOdlP5xtAf8in/m4b8ahxG3cXaBL4JQFBJIxuFOg1OgMnwFFBhzE5TA0Jy6A8pjSqu2bJXD3pWD1VzeI+g1L7BHxL9P8ApcZLthHYe0xiLNu6BlzqGyzMd0wJooorLdBZ+aWgfzT5ZjHurW21rygOBakCU9UqQJQMhCU4JUwSnBKQEISm33CqWO4e/kBzJq0ErHfKP0hbBW0uDKQ/ZCmQcygljI19Ugf+6zyylGLcVbKhFN0yHH7Zdrp7ZVRIXKDlEbyXI/KabiCAGO7eRWJ6YPmOV0AykShVpJ1mWWBBO4Tv3mK85PSbE3gSjsgk+qYENEgned0wfZFXMD0hvKQMQBeVTnU6B1O5hmKnRhvBBGnDfXlPDmvnJ2/xO1ShVJaPTuhW3rt1ntXs2YDrFY5SCpMaMp1GoI9vCK1L15N8lW02vYsWwSModyNT2QMoAnQCSO/dXrl9dK9P0/JRqXg5MtcrRnttdLMPhWC3XIZhICoz92uXdQ8/KDhPzruuo9Be8/VqncvEbYWCVK2XggwdR3fxrR5sU6ercuDUnS5cjUkkxmgamvUw+leWNpmNq9gz/f8Awn57+2zf/wAFc/3+wf6U+23d/wANFhte9+luftE/Gku3L/6V/MfhW/8AD5/FfX9CeQKHTzBf9QvtW4P7tT4bprgnYKuJtlmIAHakkmAPV5mi9vat4/yr+Y/Cs102vN1dntEg4qxIMHcxblpqBurKXo5RTdrX18Ck1Rq4rkU9BUgt1wjIMtOC1OLVPFqkMq5a6Fq11VLqqAKpWo7i6Gr3Ud1UMTtOwmj3rY7i6z5AzRYHmeEwwTHFTMM7NEDX0bCd3OeNcq/iMr7QtPbYMIdSRu3ORv8AGlXTKadb8EVQMxWxLzXHIt3TN14hWMjMTIgd4qriMDctMBcS4hIkC4rKSJiQGA0r1vC2GnWxbAJPbOXnoY3E6DjWH+UW/mxuX8y1bX2nNcP2xXT6lY1CoxV/H9hxi0+zH7WuZbFzvyr5up+Cmj+wLrJZtBdIUGe9u3A5ntbh7t9ZrbzeiUc7g/sq33sKsdD0c3iEJHYYnlvUbt0y3urym6Rp26PWtm7euKpkyWADFhJIAgeGh/8AdOw+12DpkHqKVG86anWInefKs91rWrfbMk6+zdGneKrYTGs95VIBVmiCFIM7tDpvIrXDka957Xn8P2Jkl0bC3jXFo2o7LGSSDmmQd88xVXpPtB7ti6WAEWbg0BH0CTv9lR7S2AH6sLbCksZgZDAB/NjnWT2/sp7dxkAOXQES5Go1B191dsfXYnK1F339bFxpGm6FW/8AhbP6o++tVbWsV0FxjktbaMiKuUBQI1M68a3Nta8+x1Q5VqQLSUU8UCOBacBSrjnQ6x38hOvtiaEBQ25ttMJb6y4twpMSiyBuAzEkASTArzTpT0lTa7W8JbsQSxZbrMS1tVHbbKsDUdmJMkru30X+VnpcDgb1pR6xtrJO+XVhAn6vHlWH+T/pZgsJbZ7putirjABVtZgEUyqq2YDtNDHwUcJrX2e0pE8vKKF3ZPV+jRxKOyHvZTDRw3gjvqJsI7tlUCD2RLBZJ01LaDXvpbRVgTdBOS4SZ5MTJ7vEc1orsrB22wV7rmVLt1oshyFLNaUsoBOklykg7wCOFYv079pJeEdPtUoI1fyUdA8Tg7t29iFCSmVRmtuXzQc8oxAAj2z3V6NeWvJvkx6U3TirOGDE2rueVOoXLbd5E+qZUbt8165dqqoxuzz3G242qnfZufCtNiNop1iHqlCpEroc2ms6a7+PIVk+lxZMdaZbq2TkYdY4lQDIgwrb926h+Ixd47tp4Xyb/Irv9PnxRjU/mVGEntL+xun2rai6Op9f1NE7HYy+zUTpzqBNpICxFoa2lUSqmHAjP4b+/dWZxvSPDhiFY6EdpcSpBEyYz4adRp3fFi9I8ODq1wjvv2B//P8AfXQvV+lWrZX2PK/H6r/ZtLG0LUWR1eqeuYXt6R7dedZz5QLqsloqMq/OrJA5b6opdv4p1GBxFpBOVluul5wSSVaEsCF0I47qI3/k/wBoXsgvYvDlVdHhbTgyhneFHOlLNhcW4vw/j5MZ45QfGX+DU2lqyq029aW36zTPJfxNcwmKV5yzpzAG4xwJ5V47luih1+8ttC7GFUSTv+G81Hb2jbP0vceNBuneNyYdE43LgHsTtH35KFYHEZkEnhl/w++uvBgWWLdiejQbW6T27AnI76b1HZHidSPKs3ienFy4PRMieABbzafgKsvclZIns/AwaBXtnLeZgtrNlMEhssTu3LPA8eFKeKWBcpJNAt6Mf0z2niBcz9dcOk63HjQzETBomlwMAy+qwDDwYSPjQnpNZgtbysChg52ztIkEaAACe4nQa1J0axGbDqDvQsh9hlfcwHsrmm1LaKWnQe2Nc/4hB3ty/MalRrovfUjI2UEMYJtK7QQT65II1B/g0q616eLipK9ohydm1wWzgrSEuz9YkLrrpJht9eY9Kr+fHYgjcLhUcfyYFv8Aumtzb6Ts+MXDt1YUtkFwPJnK7rNsQfoxPAkc68ze7ndn/PZm/aYt99berU4xXPt1+QQkpbRawXrqP1j5wP7pq7tHFm3ljQmfuqjs4+lP1VUect8GFO25qyDkD7z+6vMrRp5DOEul7KltZn3MaG7J2vOLTMwUW7imIme2JE8N2+ruz2jDjuE+Zmg+H2QjOXZmHazCPGZ3VUVcaREuzY9MOl17D45kt3bahI7LdUCJt2yd4kyWO+s9tnpg0w15G63UgW7e8hTvDR62bX6oPGt5iuitvFYlrhuYhcyqzdXfKLOUBYWCNyisftnorYt3Xt9bf6sswbMyse16xModSdd1Z497Q5BjoS3b8VU+f/ut2grD9DsvXOo1CgQeYzAA+QrdKKq9jaHCnVwV2mKjs0L25jwltuQ3nvO4Dvj40RuOFBJ3AEnwAk15l056WW2EI4KJJY7u0ZmZ1kE8a2wpOWyZ3RhflA2nnAWfWuZvYikf3xWZ2DhjcxFtQJg5vYoLH4VHtTaPXXM30RoPiT7fwo30FUDEM/5tto8XhfhNa3zyqiOoh5MBDSBrmUQBPpASUJBEFoMDj2DVTpHhl+ZO+hb5yLSkGRFtL4uEcIZwTu3RWiuhIe9LBxbILBiskvpEcSpM+ysztshdm4dNc7OrndEsjknx9IBv4VtlT4uvmTCvIU+R/A+nbEN9EZEnm0F2HgOz/SblXuEyK8s+TnCZbQAgkDKCDIJ1JIPEd/f316hYuZkVhuZVbzE1zZY8YouLtsF7a2PbuL20VjI1IBPnQA9EbB/kx5VtHtgiDUQwK/wawTNKMceh2H/RioL3QzDnenvP41uDgl5HzqN8Avf51XIVGV6PbFt4fEW8gjM6Tv8AozH2qL9JvlJw2BvGzdt3SwVWlerynMJEEuD7qfcwgW/YI/SJ73Aql0r6H4u/inuWLlhLbpbBFzNmJQEcLZ03caIPk2ElRXu/KRaYmbDjsqQGaysAqGned+YH21otnjsIR9JQfPX7689f5LcU3WA4iwCggEC+SumZQm4GJjWe+thauuFw6q4Qoq5wUDZ1UQVE+pqQZrnye7K2VG6Mr8oe0s2Mt2gfyVsE/rXTP2VTzqPZ9/SOYHu1FZTG7Ra/jblxmzFrkAxEhALamBu0UVodn3Irv9Nk4gEsXisqn2x7R+NBejPSg4a9dJGYOuoPNW0PkzVNtS7pWQN30njI8609XPkuJMdM1ePwVrHNdvnMpZtVBWJCKJ3TrWW2Ra6rEX7Osdl1nu0Px91H+it78qp+q3xB+IoFtdurx9tuDgqfOD7m91cNe6U+zXdFsVkxAGbKrhgeO4Fh8KVVNjfl08W+w1drWGWUVQpRTYLxe1bvW3PSP2brsNToQxUEciFETyFV0uAVRvY7Nibq9n1rjdkkx6QjKZGh4x3irAak25dsEy/sW5Ny6frBf2URfuNEMWe0NBuoXsLfc/nH+1+6r2KktWb6GgraB6oj6tUMPZbUZTx4GiOyCWupblADbdiWJGqFBAj9Y+6j1izIMAdmePLlNQpNA9mi6O34UOwKg2bWpVt6oM3DnNZPauCvXLjMLV0hmJnq3iCZ5VocLtZ7aquVSANNdd/MEijuGu51zREz37qmD4jezG9EcI1vEXDcRkzwEzo6yQ06SOCzW2Ap1KKdgdArkV2KUU7EUNtWw1oqQCrFQwOsjfEcdQBXgXyl9HVsNbvWYNi8WHYYOq3LZ7SSpIBggx48q946TYLrMLfj1hYvZSdwOQnN3HTfwrzm9tu7itj3wEtOMKirdD+s1tkBRl7MKysD2t/Y0MgTi7U1JGsdwo8ZRa0/RPQsecDy4e+s5ZX/AN/GpLW0biEm2xUHhofceNehjkoytnNJWjebXxhSw/FbkpvG8o+Q85BM+dZzpHtEOyoIhJ0HCIA91ULe1b12UZlMKzSwA/JqX4cTlq70I6Mvj8SQSBbSGuuxiFn1e8sREeNXm9Qqb8ChDaR6L8mmPFx0srOgJngoCknjJ3Ae2vVMPh8iKsyFESd9COjmwwlwZbaqiKwzZQpJOkAAbt/urUtg1g1xxzTzRuSo3nCMHUSjSrsUopWScpjCnkVyKVjB+JsA3LRJjLctEDTWbqDXzo1isCHgkajuqhdwqsQWUErqCQDHeJ3bhQTpBt9LCuijNeC9kMDklhpmI1jWdKqM+ImrNNZtEMRB8q81+UHa92xcFxCynrgpgAgqbbdkyDHaReR31itobOxF5y9y9JbflLWxpuAVAFA8KtYjAXT6a+bjCAZytk0hM+sydQJnjw0qcj5tMI60BdmqesXurVYV9aH4LC5u0ilhJ4ou6J9YjmPOrfz1VfIUAYLm1u2VEbozFss90z3VopMehu2rnZrKM8OD9YfGtFtzaK9WR6IZQTpibTExwAWZPcKyz3JEjjWuSfIRr9l2Sl5tIlWHkQfuoF01TtWm5MR5gn7qP4d/SqeYPvU0M6U21bq85hesWTIXfpvbQb+NZx+6D7CWwb4a9aM7wT/YaffSobsjEomMS2hLKC4VpBkZHgyBBpUJIGwS+CyYm82aZuXRERvuE/dU+eh21NrRfvCVHpbm/MfptVUbUmZuD2CPuqyTUbEf1/13+0a0eB2ebgLRxI8orFbB2si2xnbtS5MhidXYjhyNbjYW1gbAKsCM7cxynfTik2DeivsrHlMWoBQQmIU5zA7NxBHurS7K2h1quSUUnUhTI3GOIjQT7a87t4hvnRIDsc2JMW1dj2m5IymJ790791E9j33cv1s22AAYAngCQCXLHceeulYOIWbi9i7atGYTxk6z3yAa0OA2tZS2oe6inUwWA0J0NeQbRvZXGVQvcDbO5j+YTHtJOlE9o4iUtH/tL7iRWclxZa2j1IdI8L/1Fr9tfxqZNsWCYF62T+uteKYZpcDmR8a2OxbYLsTwJqXJodG6O17AMdbb/aFSnH2oBNxYO4yAD4HjXm2Nvelbvb8KMbRv+iw44dVPmzfhWsPeJZb+Unby2tmXijqTdiyIIP5Qw+7/ALeevP8A5Oun9vDIbF5WKEMpyIzuy3DO4T6hZt+mVjxEFvyhXz80sgEZOvckcS3VLkPhGf2kV5tfvmCoPZMZuTEbvEDh3yeVaUSFulOwLlm+62rea07F7TWgzqbbGVjTMp4FSARu5Vn3tsJlSMuhkEQeRndRHZe13sGB2kJ7VtvVPeOKN9Ye2d1bvYV6zjrLWUudQ5t3EFtnYWS1ydbirHEgrc1ghQ2gC1Mp8dtFwhydWBvk16H/AD245LhVC3FOgJClVVmAOh/KBY+sTwrZ3Xw+zLt3A2MM/Wk28rNcDdezDs9YWjKIZoAAAOtZPok13B3cVhLrPhb72igM5WnrAx6txoCQNGEyF0NY/Yd8nFWWOpNxSSSTJneTxNE8fNbCEuDPqPZW216oda9m227It5HyACFDPPabSSRprx30C6ZfKSuD6lbKpiDdzyReGVMoWAcoMklu7QGsJavdgT9IsfIRQHb7a2u5n+C1C7oTPcOi/SRcZhUxBUWs+YFSwaCjlNDA0OWdRxq621rI33rQ8biD4mvP+jm3bGF2Zhbd1sr3bbXFGUmQXYzPDU1kNoWXuGUGeSfV191Texnt/wDtex+ns/1tv8a6NpWTuu2z/wDIn414VYwF0HW2w9lEcOcuraTu3zp3UMD2hcUhEh0jnmWPOawPSy+pxbwQRCbiCPUHKhlnbFsYcWxmknUlSF8JoNfuxcI7gfNQaljL9xxUx6y5ZyixbcEFQzPdneVzZfVkEA6aSBQK5iKSG8bSm0bQjrPoG47dswpHVMAZkAzrpuqoEsu7IZ1RkVlGVyJHWNrA1BV1GnhzpjYdmxLZmcm5aIPVm4vZlUZfVusVO+O/wFDtj4sstzPc6tjcMgG1bM9mYVhpqIgae+pVReu7TXL3oyTAuOV7Qg+gZTlJO8zWtEg/aljCKpOfNH0VvnO3cAcMBOvE8DQZG7A8KJ7XtYbI8QLmUxIxakECdzAqZgiSY1oQp7PsNV4Bdnoq7HuKtu6QcuVG7u0oj41mul9z0Xgy/aFetbXPV7KzswCjD2SSRu7NuvFukmPFxISW3HRW5ju5VtJKtExbLnR8zcttpmzkZoE/kXMTSpnQO8DdQMROdyA0T+SPA61ysEyyPaOKcXrvY/lLn8n9dtd1S4DaDKQepRoMw9vskREEaA8/4iiuOT0tz+cf7RqMLQAxNoXCIVETfoBA15KNAPZXMEXVSGgHMTC7oMRwFSqlSBNT7PgKiT4q0UlYLwjD5yJj+WOuU9/0gRPsPhRvAlXJdHhFEFkXkCcoZhbUCOAEmNAaFbI2cb2LNsEjS8TDXF0BEgm2paNdRppxFEsTs5LbMoKxbB0QJBMP2gQz3CAN415krwpMhkWPLOTnBUrEA5piTEhiSvhp4Uewiq1tCQCVEA68zyPOstidp5iYjKNBG4jmNAB7FFaLZTBrSnx9xNRkHElxcIAQIMxJJMToIEmWkiNN9X8DejMBoST4b6oY6xKgg7pYxqQFEtx0EDU+WsVJsG186IWxdDOzMMptsm5S5JJMAR76xataLJMasKjcWLe5iv3USxzgW8P/ADC+9mNCNrsbb9U5Ga0WUxuksX/vVV230it2rCXCZKW1QLuzMJhR3cSeQNdGHV2TIznyg7TWFtDV5znX1VgjXvPwHfWKuWiuh3wDEgxIkA8jHDz1p2KxTXHZ3Msxknv+4cAOVMSCe0SBxIGY+RInzrRknBT7d0qwZSQw1BGhFNtoToBJgnyEk+AAJmuT8DSEa2/gjisNbu30Ks0qlwFFDQToRBJ1JIBAGjQYoAuyXtX7f0hnUggHmCTB1j2eW6tD0x6SI7JYw9vKlm1YUy5YB7St204AZbhUg79fGhtvbxylbhDzGoAUJrJIjUmIGumpqYqlSLlJydt2zSjF+qBuUEe4k0J29di2hHAuf7B/CrVm8Bv5H4VIuxvnnV2EcJcuXMiZgcuqNMkbjy591Quw8BTpKkYfZ6xIXCjTKHH0d67/ACqpsIDrBAX+iT9ltKLdK8AVv2MLcZBcsWQGZjktw5zKRc+joI1gSKhw2zLlplzqQCdGYBlOhPZuISjec1PSpgXioms/itrBXK9bgxBIh0uhxr9LQ60eZu8e6g2IN7MY+exOmS3h2X+ix1I5TSQ2U12sv6XA/sXT/dqziLk3WJM9lTMETKgzB1HgaQa/zx/9XheffXcWIdiZns7yCfVG8jQnwoYIqm5Uq4y6ttcltXHbnPdVRq7QVU3BqNRBUiqRar+Dx6qgUsyEBp0YA9tnGttZO8b2FXEUirhLJKMzXGsF7zggNaQBh9EZwggDQgPwmBTPnSWrpLXesyo3rra3ypyqRcZbhIncwO+pcJZtXhcL5S/WOYDkMRmhRC3ZMjQN1Z8TXcHgOqxTIgb8kSUi67aFfWVsNJBO6bZHfIrQgp43pEnVMqXHQlWEBbyySOJGJZTJkQVI7R0oKvq+yjuNsWbisAbUlSSyjDF1IloUA2TzHqkwBxoCnqjv++q8DPR9qbTuXsL1Ob1ktp2iY0yb47lrPW8DfRYV18NR91GH9ZB3j3An7qkZaFLmrY2uJR2EmI+c28yqRLSRlP0G9u+lRfZK+mTxP2WrtPihWCMb+Vufrv8AaNMAruNb0tz9d/tGmK1QUSKKms7z7PhUKmkL8Me8D4tWOX7pUewbZv8AVYt21gdZuIBlojeCPcd26m7Rx73HYsx7WWRmYg5RAmTLQDx07hTcY3pW9h8wKiIql0iH2Rmth0cn5uv6z/aNZPLpWt6PD0C+L/E0p9DQ7bV1haMeGvI6k9/hzjlVX5OcMWF1y7oqBe1bZkYEgloYbux9qpekz+g5a/x4Va2XhzY2WqjR8RHd+WIHutD3VK6GA8Q7XGLuSTcl5YlmCscwJLa+rGutYjbG0uuuGPUWcvfzb2/Cj/TPagX0Ns7xLbjCnVV0JEkRO7TxrI1rBeSWdrsVwGu1ZIg8A9+h85jzA8qSn+Purg1rlACqaxdysG4ggj2aj31BNXNmWA9wAqz8cijVzwWfoid5PDxoA1GzyeqVm0zAtv4EkwfYRxqZbhBVkaGQhlZTqGB0IIO/28KB3s9+5qQDJQGAbIO9lBIOZhzHE74org8I1nsscyEyrxlyzwYDcJ4zGprJmvHWi/tXazO1rEWzcF1FyM3WOzyCxIzMSYhpAO8EjhVrZG02unUjU5iFATXXtNbHZJ1PaA4mh92zlOaDlMBgN/cyid44e0catbLwWS8CpBVp4yuuuZTvCty+FTqiQ0yisvi0tZ2k4T1jvxV5DM8UGinuFaVrIJ1jfx1oJfz5mg3953YMXPJ/pDkamI2Dwlnngv8Ayr5+6rmMeGgERCxl0X1Ru7qeLtzniP8AwU+8VDtGetaZnszmiZyjfGk+FUJEWWugUlNOoKHJaVtGUMO8A/GosVsm2TIBUjcVJEeHKp7e+uu1FsKM9jdjgbmPtg1zB2ZuIvNlHvFX8Y1M2Nbm+ncS37IJ+MVvb47JrZrLZm4vgx90f3qsNVfB6ux5KB+0f9NWSKnF90qfZNsn8sni32WpU7ZQ9Mnt+y1KtCDP44+lufzj/aNRK1dx7elufzj/AGzUStUDLKtUWIbUeB9xH411DXMQPV9o8xP3VlLoaB14+mj85R7tPuqx81OWYqDHWznRhy+Bn76O7O26yjW2jfrLPwipvSAEmyQN1aTYiHqV372+0fKom6SR/wAvaM8w+nk1SjGXrgzIttFO4Qx3aHialux0Ox2BW81u2zZVLEkgZjCgtEEjlFCulnSA4UW7du4zsFJUvvUkFA2UHLCrIEzqTwqbEbVv2Hzstt8qM0FGYcATEjgffWB2ztFsRde8xBLcFXIFA0CqsmFHj38aqEbfyEypeuZjmMzxJJYs07yTu0+FRUqcxGkCNNdZkyTPdpAju766CDldmkyx/G7u8abQI7SrhNI7qAJsPZBILHIsntsrFJAmDlBPKYkgGYrVW8Jdt2Ost2QLIIU3uyVZiM0hkkGdY3wdDG6rljo4mKxVzZ1hY6q+rC8F7K2xbyX2eWJzFhbIAJBbTQRHu+xdiWsLZWzaUKiiI0JPMsfpEkkkneT7Kh2y1o+dtnYQugQ58qbgII4tIygNMkmYNXFCGQDBBEwZOu46iCDz7jXrfSjoDgRZu4gMMGUBdrlsej052fVJO4ZQCSRvNeL/AO1s5zHf37m11PcdOfnE1nKLPQwZY9UXbbsh7UOuaCF7EqeGpIB7/ZUuH2oqXEVWzKx3dsPaJJGQkgD60CRqIOtULuKzqfhNUcDj2t3rbJGZHVhIkSDujiKUVfY/UJVo9ATEozMqliVJBzIi8SPos06juoLfw8sxyg6nX586Df8Am/R8OFSXOkeIvNkbqbQgnMtoIZGsSSd9ca05JJ+akk6k20JPeTG+ijziA2B+bbHjtC791R45O2fVOi6pqsZF9U8R31dTB3DuGH9lhT8EqLGO+chtTpJy5eA4cKLGikEqRVp+Y0g1KxiVabd3VIWqtiLulNbGDMS+tXNiW+2zclA9pM/AUNvPrRrZKZbWY72JPsGg+B861yOoij2HNmjsk/nN8Oz8QasMa5YtZUVeQ18d599JquKpUS9lnZR9Mnt+y1Km7KPp09v2WpVQjM45vTXP5y59s1GrVzHt6a7/ADlz7bUxTUsEW0qR1kDxHv7P31DaNWwuh8J8tfurKRSIcXhtFPeR56/dVzBYExIUkcxrVvHYX0WbkQfYdPvqGxcFtSTXPHcS32WBgT+af2TXofRbYeFfC2zctWWftyXS2W0dgJzCdwrC4IXLa55IvX+xbSeyABmLMOKoO0fYN5q/ata9WpJW3q5O93YZgGPHRusbmXt8iKcI7Ewp8oewbIs2jZt2gi3Zui2iTlKOFci2MzKjkMQJ4HhI8Q6QIvWyilUObLOoKrABVzq+s6mSNxPL2fDWoYU/bGFs4lervW1uqJ1bUrIiVYdpT4Gtk+LJaPn0Uq0XSroc+EYshL2CdG+kvJX5HvGh7jpWcNbLfRB2a5Ncrs0COxU+CwL3nFu0pd20CjeSdAPMge2nbO2cbzRIUDUk/cOJo30e2+dn3ustor5TBDDVgZkZolSROo5RxNAz2X5OuiCYK0qiDcJBuOPptBGk/QUSB3Ene9bi9h86lYBnTUAifA7xWU6GfKfgsdCz1F8iOruEDN3I+5/DQ91Afli6e/N0OCsN6a4PSuDrbtsPyY5O438l/WBCKMV8pXTMX3OFsPmw9t8zuogX7oAXOBJ9GoAC6mYLEnQ1jbbRH8fxvqugqSal/A2jot9bUWFebqd7p9oVWu4oDTee6rGw7vp7ZKyAwMb4PA+w6+yhIc8ng9u2Hs+1ZxguMy5AtwSCNJ0G7WtYdu4Zd95f2mPwrzm2kjd7qjOGM76I4aMLPSbfSPDMYW6GJ4DOT8J4V5j0wdXx10oQc2QjvAtop36nUGphhP41pYq2lwZb65gNzgxcU8wd5Pke87qicKKTM+ywY0kUxqvbQ2a9sBm9La4XlEsvdcUb/ECddQKpZDAOhB3MNQfbWaQETVUxG6iKWqpYu3FaRADFCWgbzp7TpWpweH7SINyx5L+JjzoVs7C9vOfo7vE7vLfWi2VZhSx3tu8B+J+Aqn70qEXWqJjT2aomathFnZJ9On9L7LV2o9kt6dPFvsNXaAMhj7nprv8AO3PttStPVTaFz093+dufbau2rlRYgvYNEbFBbF6iFi/WMikHsJ2rRTjBX2iQvwFM2PgQ6tibxCYeyCZJ3kakxxjQDvoLitoNbIYbm9xH7o8qsYzpKt9sJZa0Rh01uIrAC7cUEgHTRJEldd+/WsYxaspsP4LEEI+KdO3dhbVo6ZUY+itnkXMXHPAD6lFdmWAE1bMdSzHQszEs7nlLEmOExwqAYpbpV8rqVzEdtN7gAkgoRMCAeAZvzjVhMSfr+dr/AC6pTih8WS/N824iKZiMIVGkQO/8acuII43P2rf+ClisbKx2vb1be4rrT5xFxZ5Z0guYhi4zGGkbzEExGgisk+znHLzr2xnH8WcP/hphVT/+OG/w1osiJcWeKfMnjQA+BB++mHCPy+FfQeB6OLcA7cT/ANjD/wCGr2E6G22MF/Ozhx8BNark/BB8328yHQwRXbt8mdd+/wA5r6gt9ELC6FVb+gF+BqS50WwzAg2l3cJ+806l8A0fLAJFTNdd2LNmZiZJMsSeZJ1Ne/3fk1wA/knOUAflDuGg4cB8Kh/3LwKbrT/1v+mhpjTPCurcAEqQDMSCAYiYJ5SPOp02c78Qo8Y8yYr3L/ZmGBUiwBkbMDmkzBWfV3wx86JXbChcwnwkaeHZqNlWeJ4foyqKGzI08Myzu79aPdH9koWBJWQRCxv79BXoD4nvuDwukD3CrGHxhiZfwN24e/nUpuw0RW7MiMvuNT/NB+b7j+FWLOPYidP7R+Jqli9v3FMQmnNT9zVq5CoecF9U/sn8KE4/ZpJ0RvYrU+70nuT6tv8AYP41A23bjTog/oj8ahzTHVA9cJdQmLbwd4KMVMbp04c9COBFQXej8gtZVrTk6221RyeQ3k+Ha7n3067jSSSQk/qL+FMGLP1R/Qt/etY9lUUrNqT1bDq7kEhG+lHFG3OPD2gVTvYBmJ7t/wDHhS6R7RuGywzabx2bYgyNVIWVPeNaj2o11uz1siTv0OnDQRVRi/APR3C2cxCKdBqT3cT7dw9lGiwAgaAUJwV5ba5QCTvJMan8Ke+P7j51pFJEF17tQvcqi+OPL31F85J4e/8AdWloKDexrn/EW/FvsNSofsG+fnNsRxb7DUqYittboEWu3G68DM7mOqPFiYnP31SHydn/AKj/AOs/5lKlUiHD5PW/6k/1Z/zKntdA3H/M/wD1t/mUqVJoC/hehTAicRP/AMZ++5RD/dA9bZPW+qzmOr3ykfn6V2lWckrLRqMLsjKsZt31f31aXZ/1vd++lSrD2cTWx3+z/rceXd40y9s363u/fXKVP2cQsqHY8/T/ALP76S7H+v8A2f312lVqESbNBsuzlVRMx7KIWHh5pUq649GL7LdzE6jT31HbxEcPf+6lSqiSrebUmht/Dzx91KlUSKRV+Y9/u/fVu9h5SJ91cpVmvJQPbZv1vd++pLGBMet7v312lWaWxsms4WBE8uH76H4/ZRYk54/o/vpUqt9CQNubBP6T+z/qpDYJ/Sf2f9VKlWdIorP0bP6T+x/qqI9GDr6X+x/qpUqKQyjtPoiXQjrQNP0ZPEfX7qlvdFSTPWjj9Dv/AF6VKrihMQ6JH9KP6v8A10m6Jn9KP2P9VKlTENPRE/pR/V/664vRIz+VH9X/AK6VKmgbLOzui2TEK/WAwW0yRvVhvzd9KlSqhW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417638"/>
            <a:ext cx="4572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4986338" cy="323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91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cola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147" name="Picture 3" descr="C:\Users\tlbaldwin\AppData\Local\Microsoft\Windows\Temporary Internet Files\Content.IE5\1DNHFSQ3\MP9003826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1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pantalla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C:\Users\tlbaldwin\AppData\Local\Microsoft\Windows\Temporary Internet Files\Content.IE5\FSFX29B2\MP90044234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9600"/>
            <a:ext cx="41719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1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pasajero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C:\Users\tlbaldwin\AppData\Local\Microsoft\Windows\Temporary Internet Files\Content.IE5\4ZR0IY0J\MC9003834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5239055" cy="530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1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seguridad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9219" name="Picture 3" descr="C:\Users\tlbaldwin\AppData\Local\Microsoft\Windows\Temporary Internet Files\Content.IE5\PCY5UGLN\MC9003834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2820467" cy="476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tlbaldwin\AppData\Local\Microsoft\Windows\Temporary Internet Files\Content.IE5\FSFX29B2\MC9000448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97710"/>
            <a:ext cx="1792224" cy="16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19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puerta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4744933" cy="3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19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salida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45" name="Picture 5" descr="C:\Users\tlbaldwin\AppData\Local\Microsoft\Windows\Temporary Internet Files\Content.IE5\4ZR0IY0J\MP9003905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56" y="16002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94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llegada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 descr="C:\Users\tlbaldwin\AppData\Local\Microsoft\Windows\Temporary Internet Files\Content.IE5\FSFX29B2\MP9003905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24456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9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agencia</a:t>
            </a:r>
            <a:r>
              <a:rPr lang="en-US" dirty="0" smtClean="0"/>
              <a:t> de </a:t>
            </a:r>
            <a:r>
              <a:rPr lang="en-US" dirty="0" err="1" smtClean="0"/>
              <a:t>viajes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181600"/>
            <a:ext cx="7520940" cy="117527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Yo</a:t>
            </a:r>
            <a:r>
              <a:rPr lang="en-US" sz="2800" dirty="0" smtClean="0"/>
              <a:t> </a:t>
            </a:r>
            <a:r>
              <a:rPr lang="en-US" sz="2800" dirty="0" err="1" smtClean="0"/>
              <a:t>voy</a:t>
            </a:r>
            <a:r>
              <a:rPr lang="en-US" sz="2800" dirty="0" smtClean="0"/>
              <a:t> a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la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agencia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para </a:t>
            </a:r>
            <a:r>
              <a:rPr lang="en-US" sz="2800" dirty="0" err="1" smtClean="0"/>
              <a:t>comprar</a:t>
            </a:r>
            <a:r>
              <a:rPr lang="en-US" sz="2800" dirty="0" smtClean="0"/>
              <a:t>…….</a:t>
            </a:r>
            <a:endParaRPr lang="en-US" sz="2800" dirty="0"/>
          </a:p>
        </p:txBody>
      </p:sp>
      <p:pic>
        <p:nvPicPr>
          <p:cNvPr id="1027" name="Picture 3" descr="C:\Users\tlbaldwin\AppData\Local\Microsoft\Windows\Temporary Internet Files\Content.IE5\8JAW3QYI\MC9000893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4191000" cy="351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lbaldwin\AppData\Local\Microsoft\Windows\Temporary Internet Files\Content.IE5\4ZR0IY0J\MP90044829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91" y="5715000"/>
            <a:ext cx="1130041" cy="75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aduana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 descr="C:\Users\tlbaldwin\AppData\Local\Microsoft\Windows\Temporary Internet Files\Content.IE5\8JAW3QYI\MC9002404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674821"/>
            <a:ext cx="3734987" cy="372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tlbaldwin\AppData\Local\Microsoft\Windows\Temporary Internet Files\Content.IE5\XG0TH3LL\MC9000307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5985">
            <a:off x="6196765" y="1381518"/>
            <a:ext cx="2142898" cy="21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94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reclamo</a:t>
            </a:r>
            <a:r>
              <a:rPr lang="en-US" dirty="0" smtClean="0"/>
              <a:t> de </a:t>
            </a:r>
            <a:r>
              <a:rPr lang="en-US" dirty="0" err="1" smtClean="0"/>
              <a:t>equipaje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3314" name="Picture 2" descr="C:\Users\tlbaldwin\AppData\Local\Microsoft\Windows\Temporary Internet Files\Content.IE5\KBZE637H\MP9003860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9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Boleto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181600"/>
            <a:ext cx="7520940" cy="117527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Necesito</a:t>
            </a:r>
            <a:r>
              <a:rPr lang="en-US" sz="2800" dirty="0" smtClean="0"/>
              <a:t> </a:t>
            </a:r>
            <a:r>
              <a:rPr lang="en-US" sz="2800" dirty="0" err="1" smtClean="0"/>
              <a:t>dinero</a:t>
            </a:r>
            <a:r>
              <a:rPr lang="en-US" sz="2800" dirty="0" smtClean="0"/>
              <a:t> o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tarjeta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crédito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para </a:t>
            </a:r>
            <a:r>
              <a:rPr lang="en-US" sz="2800" dirty="0" err="1" smtClean="0"/>
              <a:t>comprar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boletos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tlbaldwin\AppData\Local\Microsoft\Windows\Temporary Internet Files\Content.IE5\FSFX29B2\MC9002977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743401" cy="356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914400" y="2057400"/>
            <a:ext cx="16764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8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agente</a:t>
            </a:r>
            <a:r>
              <a:rPr lang="en-US" dirty="0" smtClean="0"/>
              <a:t> de </a:t>
            </a:r>
            <a:r>
              <a:rPr lang="en-US" dirty="0" err="1" smtClean="0"/>
              <a:t>viajes</a:t>
            </a:r>
            <a:r>
              <a:rPr lang="en-US" dirty="0" smtClean="0"/>
              <a:t>/ La </a:t>
            </a:r>
            <a:r>
              <a:rPr lang="en-US" dirty="0" err="1" smtClean="0"/>
              <a:t>agente</a:t>
            </a:r>
            <a:r>
              <a:rPr lang="en-US" dirty="0" smtClean="0"/>
              <a:t> de </a:t>
            </a:r>
            <a:r>
              <a:rPr lang="en-US" dirty="0" err="1" smtClean="0"/>
              <a:t>viajes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181600"/>
            <a:ext cx="7520940" cy="11752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El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agente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viajes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me </a:t>
            </a:r>
            <a:r>
              <a:rPr lang="en-US" sz="2800" dirty="0" err="1" smtClean="0"/>
              <a:t>ayuda</a:t>
            </a:r>
            <a:r>
              <a:rPr lang="en-US" sz="2800" dirty="0" smtClean="0"/>
              <a:t> </a:t>
            </a:r>
            <a:r>
              <a:rPr lang="en-US" sz="2800" dirty="0" err="1" smtClean="0"/>
              <a:t>escoger</a:t>
            </a:r>
            <a:r>
              <a:rPr lang="en-US" sz="2800" dirty="0" smtClean="0"/>
              <a:t> </a:t>
            </a:r>
            <a:r>
              <a:rPr lang="en-US" sz="2800" dirty="0" err="1" smtClean="0"/>
              <a:t>adónde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hacer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un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viaje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tlbaldwin\AppData\Local\Microsoft\Windows\Temporary Internet Files\Content.IE5\PCY5UGLN\MC9003834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3657600" cy="32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477000" y="1752600"/>
            <a:ext cx="1524000" cy="8382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0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LLamar</a:t>
            </a:r>
            <a:endParaRPr lang="en-US" dirty="0"/>
          </a:p>
        </p:txBody>
      </p:sp>
      <p:pic>
        <p:nvPicPr>
          <p:cNvPr id="4098" name="Picture 2" descr="C:\Users\tlbaldwin\AppData\Local\Microsoft\Windows\Temporary Internet Files\Content.IE5\KBZE637H\MP90043872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42" y="1100138"/>
            <a:ext cx="2386541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" y="5181600"/>
            <a:ext cx="7520940" cy="1175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Necesito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llamar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al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aeropuerto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para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confirmar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el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vuelo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800" dirty="0"/>
          </a:p>
        </p:txBody>
      </p:sp>
      <p:pic>
        <p:nvPicPr>
          <p:cNvPr id="4099" name="Picture 3" descr="C:\Program Files\Microsoft Office\MEDIA\CAGCAT10\j02932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58" y="4624157"/>
            <a:ext cx="925112" cy="6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lbaldwin\AppData\Local\Microsoft\Windows\Temporary Internet Files\Content.IE5\4ZR0IY0J\MC90044131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54487"/>
            <a:ext cx="1242060" cy="1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4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maletA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5181600"/>
            <a:ext cx="7520940" cy="1175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Luego</a:t>
            </a:r>
            <a:r>
              <a:rPr lang="en-US" sz="2800" dirty="0" smtClean="0"/>
              <a:t>, </a:t>
            </a:r>
            <a:r>
              <a:rPr lang="en-US" sz="2800" dirty="0" err="1" smtClean="0">
                <a:solidFill>
                  <a:srgbClr val="7030A0"/>
                </a:solidFill>
              </a:rPr>
              <a:t>hago</a:t>
            </a:r>
            <a:r>
              <a:rPr lang="en-US" sz="2800" dirty="0" smtClean="0">
                <a:solidFill>
                  <a:srgbClr val="7030A0"/>
                </a:solidFill>
              </a:rPr>
              <a:t> la </a:t>
            </a:r>
            <a:r>
              <a:rPr lang="en-US" sz="2800" dirty="0" err="1" smtClean="0">
                <a:solidFill>
                  <a:srgbClr val="7030A0"/>
                </a:solidFill>
              </a:rPr>
              <a:t>maleta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para </a:t>
            </a:r>
            <a:r>
              <a:rPr lang="en-US" sz="2800" dirty="0" err="1" smtClean="0">
                <a:solidFill>
                  <a:srgbClr val="7030A0"/>
                </a:solidFill>
              </a:rPr>
              <a:t>ir</a:t>
            </a:r>
            <a:r>
              <a:rPr lang="en-US" sz="2800" dirty="0" smtClean="0">
                <a:solidFill>
                  <a:srgbClr val="7030A0"/>
                </a:solidFill>
              </a:rPr>
              <a:t> de </a:t>
            </a:r>
            <a:r>
              <a:rPr lang="en-US" sz="2800" dirty="0" err="1" smtClean="0">
                <a:solidFill>
                  <a:srgbClr val="7030A0"/>
                </a:solidFill>
              </a:rPr>
              <a:t>vacaciones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lbaldwin\AppData\Local\Microsoft\Windows\Temporary Internet Files\Content.IE5\2C0ZMUNS\MP9003057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826" y="1219200"/>
            <a:ext cx="3657600" cy="35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olvides</a:t>
            </a:r>
            <a:r>
              <a:rPr lang="en-US" dirty="0" smtClean="0"/>
              <a:t>… Don’t forget…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tlbaldwin\AppData\Local\Microsoft\Windows\Temporary Internet Files\Content.IE5\4ZR0IY0J\MC9002977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5362">
            <a:off x="6400800" y="2572651"/>
            <a:ext cx="1840687" cy="176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24600" y="2034007"/>
            <a:ext cx="16816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</a:rPr>
              <a:t>El </a:t>
            </a:r>
            <a:r>
              <a:rPr lang="en-US" sz="2200" b="1" dirty="0" err="1" smtClean="0">
                <a:solidFill>
                  <a:srgbClr val="7030A0"/>
                </a:solidFill>
              </a:rPr>
              <a:t>pasaporte</a:t>
            </a:r>
            <a:endParaRPr lang="en-US" sz="2200" b="1" dirty="0"/>
          </a:p>
        </p:txBody>
      </p:sp>
      <p:pic>
        <p:nvPicPr>
          <p:cNvPr id="6147" name="Picture 3" descr="C:\Users\tlbaldwin\AppData\Local\Microsoft\Windows\Temporary Internet Files\Content.IE5\2C0ZMUNS\MC9002931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765">
            <a:off x="838200" y="1616331"/>
            <a:ext cx="1817827" cy="169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3270838"/>
            <a:ext cx="1782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La </a:t>
            </a:r>
            <a:r>
              <a:rPr lang="en-US" b="1" dirty="0" err="1" smtClean="0">
                <a:solidFill>
                  <a:srgbClr val="7030A0"/>
                </a:solidFill>
              </a:rPr>
              <a:t>identificación</a:t>
            </a:r>
            <a:endParaRPr lang="en-US" b="1" dirty="0"/>
          </a:p>
        </p:txBody>
      </p:sp>
      <p:pic>
        <p:nvPicPr>
          <p:cNvPr id="6148" name="Picture 4" descr="C:\Users\tlbaldwin\AppData\Local\Microsoft\Windows\Temporary Internet Files\Content.IE5\WI1XF7PQ\MC9003208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12" y="4876800"/>
            <a:ext cx="1567282" cy="18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9000" y="4507468"/>
            <a:ext cx="17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El </a:t>
            </a:r>
            <a:r>
              <a:rPr lang="en-US" b="1" dirty="0" err="1" smtClean="0">
                <a:solidFill>
                  <a:srgbClr val="7030A0"/>
                </a:solidFill>
              </a:rPr>
              <a:t>traje</a:t>
            </a:r>
            <a:r>
              <a:rPr lang="en-US" b="1" dirty="0" smtClean="0">
                <a:solidFill>
                  <a:srgbClr val="7030A0"/>
                </a:solidFill>
              </a:rPr>
              <a:t> de </a:t>
            </a:r>
            <a:r>
              <a:rPr lang="en-US" b="1" dirty="0" err="1" smtClean="0">
                <a:solidFill>
                  <a:srgbClr val="7030A0"/>
                </a:solidFill>
              </a:rPr>
              <a:t>baño</a:t>
            </a:r>
            <a:endParaRPr lang="en-US" b="1" dirty="0"/>
          </a:p>
        </p:txBody>
      </p:sp>
      <p:pic>
        <p:nvPicPr>
          <p:cNvPr id="6149" name="Picture 5" descr="C:\Users\tlbaldwin\AppData\Local\Microsoft\Windows\Temporary Internet Files\Content.IE5\1DNHFSQ3\MC90031246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85728"/>
            <a:ext cx="1813255" cy="161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13123" y="914400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El </a:t>
            </a:r>
            <a:r>
              <a:rPr lang="en-US" b="1" dirty="0" err="1" smtClean="0">
                <a:solidFill>
                  <a:srgbClr val="7030A0"/>
                </a:solidFill>
              </a:rPr>
              <a:t>itinerario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84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favor, 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queda</a:t>
            </a:r>
            <a:r>
              <a:rPr lang="en-US" dirty="0" smtClean="0"/>
              <a:t>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Please, where is ____ located?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tlbaldwin\AppData\Local\Microsoft\Windows\Temporary Internet Files\Content.IE5\K3IYZ9N6\MC9004134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1889911" cy="169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1066800"/>
            <a:ext cx="24705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La </a:t>
            </a:r>
            <a:r>
              <a:rPr lang="en-US" sz="2200" dirty="0" err="1" smtClean="0"/>
              <a:t>estación</a:t>
            </a:r>
            <a:r>
              <a:rPr lang="en-US" sz="2200" dirty="0" smtClean="0"/>
              <a:t> de </a:t>
            </a:r>
            <a:r>
              <a:rPr lang="en-US" sz="2200" dirty="0" err="1" smtClean="0"/>
              <a:t>tren</a:t>
            </a:r>
            <a:endParaRPr lang="en-US" sz="2200" dirty="0"/>
          </a:p>
        </p:txBody>
      </p:sp>
      <p:sp>
        <p:nvSpPr>
          <p:cNvPr id="5" name="AutoShape 4" descr="data:image/jpeg;base64,/9j/4AAQSkZJRgABAQAAAQABAAD/2wCEAAkGBxQTEhUUExQVFhUXGBgYGBgYGBoXHBsaHBoaHBsaFx8bHCggGh0lGxoYIjEhJSkrLi4uHB8zODMsNygtLisBCgoKDg0OGxAQGywkICQrLCwsLCwsNywsLCwsLCw3LCwsLC8sLDcsLCwtLCwsLCwsLCwsLC4sLCwsLCwsLDcsLP/AABEIALcBEwMBIgACEQEDEQH/xAAcAAACAgMBAQAAAAAAAAAAAAAFBgQHAAIDAQj/xABJEAABAwIEAwUFBQYEBAMJAAABAgMRACEEBRIxBkFREyJhcYEHMpGhsRRCcsHRIzNSYuHwgpKy8RUkosJDU5MWFzRjZIOjw9L/xAAaAQADAQEBAQAAAAAAAAAAAAABAgMABAUG/8QALREAAgIBAwMCBAYDAAAAAAAAAAECEQMSITEEQVETcSIyQmEFIzOBoeEUwfD/2gAMAwEAAhEDEQA/ACeVtlWKZTuO0B+F71bbe1Vdwy3qxrQ5DUf+k1aSNqSA8jasrKynEA/FGXKxDBaSY1KRP4QoE/KkjiUu4JxgMuOtpWQlQ7RTgseQWTFuW1Wcarr2tKj7KefafpV+ndzUe39EstKLYeybMX0vuNPqSptLZcS5o0GygCFQdNgeVescYNLSpxDTymkkguBIKbbqjVqKfECuHtIWUYB0pMFWlJ8ioT8q94FwSVZewRuUH4kmf0pdK9PW/NGt69P2GTDY1txCXELSUKjSqbGfz8K7hVVzw6sIxGMwKwC3CnEJUNQEbi/Igg+EVO9lh1YZwySQtSRJJgQCAAbDfpWlhpN+38hjO2l7jyDXikA0q4LMMSlOJ1qSssrISFJiRpChqKYEwYsK1y3jZK20OPNFtC1aNYIUkKG+vmkTsSOvSk0OrQ2rsMOJyxtfvJHwoRjOEWle7KaNLxqElIK0Aq90FQBPkJv6VISqaWhrKzzT2eTJSkH8PdPXlvSVm3Aakq1aSFDYkFJ/zJ/SvoKubrCVWIBrGPnNgY3DSUOE8iFjXIt95PeG3OimW8alGj7QwqEEnW2Q4LzMwAofCrgx/DDLk92D4WpZzP2eJVJSQT8D8RR1MDgmL/C+bYYuOuIeEukyAJCRJgKHvfe+tA87xaEPkqJUtDTexJCY0hKJPUK6RJqTnXs/cSdWiYMhXMeShCvjNAXcI8gqUEAKPvahrCvGxnry5/COZOapAUdO4XRhnPshccQlI0EocBEqhQHeEWIN58a6ZUC8MMmNStOKRExOtBAHhIVFDn+KlfZThnmChIslaO+BeTIsoCeVzU/gvGpViGCHUL/aAG9wNESQbpvb5U8IJGsWM14XDRmXGVSoDtEkpMGDC0TYGdxXNvNMYwIUkPNxpMjUNiD3gZv538rVbWLfLzDmgwnscQbESq8x4JJ63N7RQvL+E2S2wYKFKZYKiklJ1KJCr7Se7Yg/GaehdSEPD47CvE2OHJvpMKRJN+WnYC8A2ubRUh7LXAJELSd1IMhdiTMybAj3i6RJMalAA85wdrLx0Jc7FxSLAIX3RMqghJtPrSzi8odwpWpp1TZT7za5SvfaLhcG/OkUvicRkxv9k7o7R5N9UI6CIC7ad0xKREJAEJCRpJNgZuB2K9URF5IAiR70mI69RIvsaw9k2cOP4lxLiEgoR7wtuTaNtzyj51aeYCWl+XltffUI23kU/YPcUQLd6dhqkcuWqeQg2VA7phBkVopMG/gTfY7AyR4ESf4QUpvUhA2ixBISI8YJSAJgd26RyTK7mtEiDI/hATG0b93TuBa6JPduu9JRS7NF4IOaUKgapTeRcnvG+14V13mIpWyLLXQ03iMI+tt0dolStgoIcWka0kkL23VaCDbanBIHdt1SIiwgSE6eQk+7awlVA+EU9nh+zO7eIxDZ2JlLijO/IkXNrzRQroIMcaoVpbzRgtrFkYlmYB6277XmCRe8CYdcFmLzaUr1DGYc7OtwXAOpA7rg8UwfA0nYhCVRqSDMlQItebbTdQt948oFDU4NzBKL+EdUyACtxuym1aRKtSZiYEFQO8CZ2N+QOPgtjDZ/hnEhaX2ikiRK0j4gmRWVV+E4rZQ2gHL0q7iTqlsyFJChuidiK8o0YNcFt/8ANk/wtqj1VFWQnaqhwvEQwThUUBWvu7kbQeQNN2D9oeGVGsONk7SJt1tU4cDSe45TWUGwvE+Ec919HqdP+qKKtvJV7pB8iDTim5pF4+yV3FKaCFIAQqRqCh03IkHbpTyDXikA8qaEnB6kLKKkqYDzTCOYjCLQ6lIUpJkJVIHiDF+tAeB83ThmfsuJUGltFWkrOlKkE6gUqNiZJEC9PYFQsRlyVdI6EAj0naspbNPgzjvYhcOo+0Zhi8Uk/s9KkIVtqkcp5C/yqd7IzDOIQSJS8bf4UifKQacmMAhCdISI6QI+FLDnC5aeW7h3HGlL30aVJP4kqEdaq8qkmntskv2JrHVNff8AkI4X3seP5wf/AMKP0qusBmqDgE4Ts1l1xSuzV3Qkkr6kzI525jqKsZrLlssPEKLjjkqUV21KICeQhMJEWFV81wy99jUCiFtrK0KCgbWkdZt06U2FwV2+6NkjJtV9w/xrhS1lLSV3UgNJPgQDt6WmpWcY/s8Vh2NamWi13dB0ArO0mIHO20kTQ3iTOQ/lcO9x4EBSVAglSeYncEXqbmjbWNbZZVHanDodBkXtCgPEG8ULpfF5Zqt7eETcJm2MCuzUlCiFLGtaVJSUpDekykG5kz4g9Kk5Vxcl0oCm1J1rLYUCFJ1DkdiPhG16i8AYxxTTrL91MkJCjvpIMSecQbnlFa+z3DJLT0gEpxKo9Agg0jitxk+BvcfSkgKUkEzAJAJjeOtdJpU9pTE4NR/hUk+l6HZvmisHj2zJDC0JDgk6RJ0pUBMCI5cppYwtDOVD2pIO9DMbkLDvvIE9RY0Hx/EDzP2hSghaGlNwACCUrm+oEiduVEsv4hQv30qa/Z9pKikp0wJOoGBEjeDS6XVh1KwJmHs9aX7qiPA3pOzr2ZLT3koCouCNweo5gz0q2svzNp4S0sKA33BE7SDBE8ql0KCfOzmBxeGnQte0ELlVjAgkwqN7SRU7BccPN6UOs91On3biEEqFrKG3QzNWlmeYoGKU0+z+xKR+2I7oV0WdhNooGOGsLjUOLZBToWQQRbaZT1lBm3Wkjkszxg7hvjHDKL0qAU66XIm4CkwQQe9YmpmeFvEMYwwkwpKgbGD2AJg+aT86CZx7NXAdSAFRtHLym49DSu9h32iUtrUCAUuIPeE3SZG4G9p60zmlSE9N8oKezdPZ5g+IgKTp8JCgY+FWRxG4tOExBakuBlwoA31BJIjxmqk4ezYYbGHEPtKulQPZwqCSLgGDFo51aGT8V4TEmG3k6rd1XcV8FXpkFle5T7QGlEpxKFNKKpkCwJMkm0E3MFQ3VyApoYxrbuktuJWF9DPegKm5vAkwowAgQmpHFmU4XEqaX2bagXlNkpiSAlZEkXN0g/70p4/2dltWvBvKbV0UbHnuPEcx0o0wKQ2qSbDbvAnnFjB70SB1MDuGBQDhVcDF6jf7a6ozH3ktXjYgFU3sPhQr/jmNwrZGKSFkLSEyAZ1SNU7TM8ufOu+D4haS5iVuy2h19pSZvCuxIuJMz2Zve8WoDJjQ5a3Uwb7at7xOklPvbmbV0CNQg2CtQO3NJ+ccul60bdSpOtBChMgg6gDuZMWB0mFH+IQK6iBA5Ax6e7B6TqBHM0tD8irhsDKEQRGhAHOwSAKyoLuTPSRpJ092Qd9Pd/KvapQafkZMLglOuphouQQSBpkTN+8oTtymtM0ew7bxadlC0x3TMxvbqKO8J5khl1QWoJ1BKRPOCf1pM9qWIQvNEqQQR9nbFuvaOn859a5nPTGyOeehakTcfiMLpsdbn8qYA6kE0LwmKKVo7MrSNQ+8biRY1CYNSsNGtH4h9a5/WlLueTLqs09+EPv2vEJexKG3nB2eopBOqwUkQdU8jXNri7HIHeQhXQR8ztQ/iPHqYXmDqPeQhZH/AKiaTMH7Uj/4iNuZTM/A1fBJuLvyz3ciSarwWkx7QFD97hleJSd/IH9aI4Xj7CqMKK0GJMpmPA6ZqtmfaPhHPfQATfp6Xj612TnOBdBI5z0VPgf75VckW/hc4YcEodQf8QB9QbipiTNUqnDsOe6+kEiImIjlUrDYPEC7WInSIsu/p0rBLiIrTsh033qrDmuYIIIcWYNhYg+cgk86n4fjnEpstpK/Luk/AkUDDzissQtAQR3QZA5UNxnCzSilQSApIhJHcIMkykp2Mk0HZ9ozYs60tJ5wQR84oqxxrhFbuFPmk/lNFMxJyfI04dDmkqK3JKlKOoneJnfc/GoHCeVO4dTupSSlagqNJSQQIsJiCB15UawucsOGEOtqPQKE1OJo6nuCkLPH5UcG4nSSVAAaQVXnawoZjFNYtSWyoa3MMJGxCkkGBPOSr/LTq+ylYhQkVyRg0hWuJMRe9FSpUat7K7yh5SsFjUu3U2lCPMICgk/CPhXPNcweVl5CkJ0FlsBYQU21JkG5G3xi9OuYcPIUl4IGkvAaotcEmfOtBw7/AMmcMVKKdGmFaTbpYD406yLmu4unt9gbxK2GcRhlgwHNTC/FKkmPgqI6SaHcKZi4CwlLhUl1L6dJUVEFpS4WJNtgCNvCpz2BecOHQ4lJThiVlc3WUpKUDSY0kmCZO4pd4QbVhX2nFtrSl3W0uU2uoqQsEb7hM3gUyrTT53/oV3Yy4fiBD+BcViEBcK7NxCbTJsUzsYvvuKYcIlphCGgUoAQSlJN4SO8T1jmarHHKI7dKLoWO0BBsktqUgkDnM70e4tx6kqwyhp1dmlI1EgHtUlCgsxAAJQrrvU5QjdpDpvgN4bitpWM+yoEjSCHAQUyRIA9OfWKKHJGNS19kjU5GswJVExPxPxquP+APJU+VFK3WEIWoxEhSVSEcxpKUx+GmZjP3ez7RA1IabZUoG5VqTKjJvMRHrU4xb5Gbon5lwVhnR7mk+FJub+yqf3agY2Bp4yziNLpKdJCg72ZAM7pKkqMxAIB+FHU0ao1lCO5Fj8IrulekGQlQ1pmCAb7GCdiN6nYXjlae7iWP8Tf5pV0HQmrtW2DuAaCZnwrhnvebSD1AismwOKZUfE+YsYpo9moKUkJVpPdUIUPum/M3otguH2HsOUuICkkpVexB0wPI3PxNF829liVSWl+QUJ8aV3+Hcxwf7tTgSOQOtBjYEGbXJsRTXuCmlsRcRwE4ySrB4hbf8pJj4j9K8TxPiMMNOMaSohSACkwTJ36G6RM/xVOwXGjjfdxGHmLakHzuUq525HnQzPce1itRChygRCveBuDfaaEmuwqu9x5yjNIaTznUe9vBUSJuORrKTl45QgQbBI5/wisoWJTNuJEqKmtCtPe38IpPfeK3VqiIkb9Oc1YGYsypAjb9P60jowkuOCDGte3TUa48z+GimaShUnwmibisEttLallKgpQUmFBRhIOokAkg22Ne5a4ZRuDqBPmSCY8JNargdBefM/7T869Yd76Okg+FzYet/ga5u+xPqupnnxemofe6rj/mPOepSp/HJWJSUuAg3HvppNd4Xwyh+7CT/KSPzpxzlwDE40nYB2fRQoCjFA3Brv6X5X7s6eobUl7IX3eCGj7qlj1B+oqA/wACqB7rgnxTH0NOzeIIIIkEXB2gjpXqnyoyoyTzJmfWuiiGplfK4bxiJ0Lt4LUPkawf8QbOzh9Aof8ATVgi5iJm1bW6UdG1m19hHa45xzUa5tbvJI+GoEUXwftUcAAcZSr0B+O3yrrxCPd6SamsZCw6gFaWxKQZKdzG1hvS0NqOKfaDhHP3rMG9wCI8hB+tS2c9y5yYJT5aTPmJtQt/hHDqI7sW+6VD86HYnghv7i1jfoQPkKFMOpDo0xhVXRieVpkCPpvU9lGKajsX9XMJSuZ8Y2qoMzyheGgpcMG1pSfkal4TBY/SlaFkhQBHeEx6j86wbLgY4ozBv3k6wDckA+luXrUvC+0VwWcYG9yJTA9ZmqgazzM2oJCiBYWn6EipTXtDxCLPMyOZUm58JIFq1GsufD+0RhS0pLbiQqZUdMCNrTqM+VHcLxLhXPdeRfkTp+tUO3x9hl/vMONR3iQAPITJqSznuWq+8tv5EzuPD+lYJ9AIcSoWIIPQg1ocGkiIAAMiLQTvtVM4F1vVLGOCbczp+J50awucY9IBQ+26k2EkSaxh+xuQNOIUmACRBVF4kG8XNwKGZhwoFtOI1EqVpAUTMBNhE9BQJrjXGN/vcPqHMgfp+lS2PaQ2I7VlxBJjr6ma1tGJ6srfScWqQrtGUokyCpSUkahAIG5tQXL2l4dDyXG1gPMNJTA1d9I0kW2mbT0NMeB41wTmzoSZjvAj+lFmsWw7BSttcG1wb+FHUYQMK0WcU0UqnW8ltwc7FO/zqzE1H+xot3RZWoee8/GpEVm7Me1lZWUDGV4UzvXtZWMCsx4ew70620mecXpKzb2VNLns1aeYBv8A3tVlVotYAkkAeNqxikXfZljQSEumBt317eiqyrvSoESIIrytZqKmxSZcEGD/AEFLfD2HUV43TMdm/KosAFBVz0UlJHrTU+kF1MjnPrFvpS7mxOHcdbaJQh1I7RI2MkyPK9cuRfDbJdVkUIpy4tC4lYmChKgqyd+6bHVvyFukE1tl+INkhMBXZ6ieWhSuXjIM+fWtyIsK8bX3k+Y+tcilubN+MxyR0xx1s1d+RzzxM4nHp/kfv5X5eVV2nEKRZLsehH1FWXmbShi8crSYLWL0mDBKUEmOtVtmOeLCEiBZRrt6e0n7s6MyTkvZBYY9adKQpt0lAOkBUytIIk2iAU2E7HrYljccAvuNEoSEqcIO2pKYQNxdV5v7w5A0o4fiZY1DQkhSdBsPdmYEi1+laf8AHiCLSkCNB92IiD1/oK9RZ8dU0cTxTu0x4df0oDpbWEFCI2MqULhIO95A/wBq4JzFBO5Eq0okHvGYta43v5daW08QJUUqUVApukbgeEbG1r1Iw2eNjTKp0q1JCwCBZIIAAgAhIHhej6mGSSYNGRE/NgHEBSVJjWRJMfym2+6kjwmieVKJZQbCE7EibWMXvB6UuqzBvSi40oKrIjVJB072sST489q7YZKPspcIB16W0gmI0yQUmJF0q87jyb0sMvlkK55FyhkUqI8a2ChFqV8yVqktgpJUo91cQDEAA+AB3AGwFRg66Niv0Wk1y5EoypFoW1bJHGCJbT+KjGRqAwbV0g6IE+tKeOecKRrKyPEDqKJZIysoTqUpLUHkDAvKhfaxoY4a5UNN6Y2eJx/e2EG9jz6j1pvyjGIU2A6BuU3jl4frS1jcnGtACwUqRIMXEA7ixuo2mbG+1bNoKIgBwNXXFx/FYiNUEkm8gHa1dP8Ahyi77EPWQfzLJMM6QeyR/lA+lDH+CcKdkkeRIrcZw6IlrdMgJkydak6fCCI6+FdkZzIJ0LAEd4juwYE9ef8AZIFI+mn4HWWIrZtwWltSdClBFgokpJBJgRtNRG+H3xiVMNPEFKdYMmDeIijHFGM1hMJIUlRJtHSCNwR4z9a7ZVjgcUlZMlTZSeXelJ+tQcGpU0W1KrRFbbzViNKwoAzEjfx2r1zi3MET2zAXJuSPpYx6U2uZi2mSolIiZIIETAMxsSRfxrZrM2F7OIPLlT6G+wusVP8A24bUT2uEFxsBpg9d713RxHgVFMdsyTuUk7/p60zqZZV9wKJ8BQzGZUyoupGGblpRSZMbEAmwtvSuDrgWWWK5Z0y3iMpjsMwUJMBKwD+REUxYXi7HDTC8O+CYH3ST9TVc55kDCUqUlLYMCNJV4eMHeltDLjLbb4JLaxBgkQZIn5VN7DRmpH0G3xw6lMu4U2srQqTPgD+tS8F7RMGsworbP86SB5TzqveD20KaQyO2U6s37xgmCZHeAjrPTwoxnSUsK0u4YgnvJ1KC5TJtq+PrF+sHmVWc76tJNpbIsnCZ0w4JQ82f8Q51PCq+d+IcwThkslxjtQ4lRCwSCkp07EfirhlvGzCYhzFsE+8UrKhI2seXnVYytWdcXcU/KPo+ah5uwXGVoTuRA86qTAe0Mn3cwQSeTzY7vmU2g0w4Ljt4xP2RaSQkKS6UgSd1TeIvame4wy5FiHW2EIUyuUggwUxueqqygX/vFIkKwxUQSJQ4kpMEgFM3gisqej7h1AcrSp5InnB+BrfOOGg+4FhwDuxEbwTe2xvXFwJDjduYB8zInxpjYbAVCZTYAT4bfH8q0IqSaYuXHGaqSFRHBSIIUtU7ztG+88rVT6cxcVB1hMienKRy9K+kH21AKuqdJ5kRMi/1r5mYXGhUSRpIExcQRfles8cVwhYYoLhIJ4XNsWsLIfdIGpKpcUQQuytzzm5odiFKRdU79ZotkjpWl9R3UqTz6dah57ZCfx/karoWizam5UQTigefyrY4hJ/2rlhGyoGBsR0G8/pW77Mb+dKM3R1Q6ki0H41iXEj/AHiuOFalC1gHulIPQBWrc8rgCu+Fw2oEyRBHPqDWugnqHIqViHFKSkE9xM6YAI73Ujnbn0rhhsElTiUyTcTetw1pGpJg/wBQayntsBxV7nENrOxVHW9dkJIH7yPRf6VLypsLUJC4iToiQOe9ulb4sFOIS0CuFQQVwVc+QMcutbk1IilN0w5rBIt613ZeSAJcWD0AkCu2IZdSZVG9ioD0MQah4saiNkEbxYG1DdcG2oN4bMWUsuypxSyUpiSO7IJIgidgCD6VFTnmkyhJBM7qMd6yjHUixIpdxDiwYG4iee4BHLoa5jELG4FO5Tdbvb7iaYjW5nz3dUABeRA90zuIiCSZkV5h+IXgQIGlJkA7E2mfAxtQFlxRNzaJ+e1bl88jTLLkT5ZvTjXCGPNs0cVh0aSlOoqK0o+7BSAL3iwIgx4CKH8O4gdshSklYClEpBgn15bVATiiElMiD1g+NidqMZTn+K7ZpbRQHUJKGzoQBBEQruwoxzMmmeaTnr8DenHRpoYcUuNCNb+kiUg98CVpVFzB0xIteeXPdjFsAXbWgJB78SSqQq4IMgqJmZIAG/MknjfNgI7LDLIH8F/ksCheZ+0THlKm3G2kKUBdKAIE7gEnyrqXX5e5xy6SHZmy8xwpccQuEGEFKkoKI7yirUPFB+Jt4TMp0qalJQsn32zsomSCCRJIOk3J5jlSm5xQ+VK7TSszElAJt5ipWWZ+5JV2K1klJ7oj6JinXW0uEc+XpeKY3cdYT9jqAgBCumoQPdtYgRvQhjLErydlRI94iLf+aRW2f8V9q0pK8K83IUJNxcRzAo1wflv2jKI1KA1rgCPurSrznfnXBmlq4OzBFxlucOC2YxTIB094wQAfuq5H4etMHtPYh1pWonUlUAxA0kbW8aD8OMaH0OFSQlK5EqSCYnqRFgb0T4zxwxS2xLbYRrElwKBnTvpBjb5156j+W0eYv0Zx7t7CTxe7LWFR/ClZ+OgflSkjB63dht/f0p6xOLwrI/5loPjVpSQtSYuqSIIkGOdDsyzLAuKaOHaLIkhY16pGlURqNoP+quiC2PXw/pxvwKmZ5SgNqUNxeYgU6ezXhdnFsvLfKx2ehKAlQTqlKjBkH+H61Dxpwpw7kLUVRbZV7Rsa0XxFictw2EVhyNOJaKlgpSrvNqKfvAxZQ+NURUf8P7PcIpIUn7UQdoUFD0ITB8xWVXSfbBmAsFQOgQ2P+yvaNoI/vrhxEDZSPmf96Z0s8wnpEyd+nTpNKbyyXQbEBaB8/pToptRST7tv7iN6ni7jSI5aOklQPum+4BjeNzyr5lYTZEmPdvYxt1tX1ChB7MqP3gZO/K428flXzFhB7g/Dv4RvTyFQSyMynEGZ728ATtyFhUDiAdwfj6RyNMuRMJKHiQCZubmdvWoGe4dGkd0fvPH+E1X6CS+cXctBAV4x8gqumO+74hXyNFcFhkEnu/M+NdcxwTf7Pu7BXM9fOpIoxVS5CFCblST8Av8AWpmDxRS0om/7RAv5LP5VNGXoJPd+ZqQ3l7fZKGlX7xGxj7rlBtBW5zy/EDUgyJtWrjwI5+oqOwyEuX+6RF/SuyWZ1X2B5eXxpYtUFoLcIKh3/AfqKk5u9GNYBAvp+poHl+LU2dSIm4uOVdMPjlOvNKc3SpI2AtPh606YrQ64nJ1YpBIUhttkalrV6wkDmSfoaVeJctKVIQg7ttLnaykA/nTYMXGFxSB/KL/hJ/OgWfuhTzJ/+nZHqG0j8q0udjRXkXM3Sn7QoTbQ1cXuGkT86iJWJ0gevoazHJIdPkj/AEJrkgGSQmbdNvGmTdC7WE8BpUpCVGASmTvCZhR9AZo5iGGwR2Z1gbkgAHyHSKWWjceKTTLiMsWzhmNbLrSwpwOqUhSQZgoSSREwFelH6mCTqiPjmAWgmwhZMgdUi1RGVaQgCRCTCukLXHrtXVbxDawlOoApM/iCv/5NbKSA0yopnUknTzkOOiOp2FCVWOm2qY38O532yQk/vIUB4wN65cbMMMEIlS3lJuSISnpHr9Kh8KhIeC4ISAr/AKkL/Mj4Vy43X2jwIkykfIzRtpEZUAkIEqKlX3IjaT9L00cIP93SFWlvb8f9aUHUBIvHgJk/L86PcIGCQN4Sr4KFPRJU0OmbK1pKdStIBJjyNEvZe4o5WQkAw6uSSRYweQNZiMs7jn4VfSvfZQn/AJXEtg27dSR091NTL4xN9ozKg+3H7MdlqVBiZWoTaJO1KDmHJv2gNpuTTv7WsMfteHSk++2Uz46yP+4UmYvKVtNpdUSQStMD+QXn/q+B6UlKx3FeD3DYZa0yFgDaCenpXNnBr7VCNQlR0z0mN7eNFsow+sqSDELUPnUp7JHftDJbTq76dvT9KF0MkC854eWwnVrCzaQAeZA39elRc0zwvYfDNLQQMOlaEkHcLIJJEeEWqxuJcuKcDiXLhSUFQPQpv9RVdZEyHULCySUkR5X/ADNFboz23ApcR/NWUYxGWN6jZXpEVlHSbct7MWdJP+GPDanTCmU9ZvuBY35b3n4UpZ8YPnPyCTTNhUDskHnpTAnw5/Hakx8seZ1cw0ojwVb+9pr5lbs4I5K2F9jyFfUTajIIuIjf9ecAD1r5hxaYxKxtDy09I75FPIRDFkjkoeN+pkweW9rVDzg9yZ2WOc8jUrJhAfAM+IM8hzNQs99wTPvp6dPCqfQS+s45eu9dca6YA86EBRBt1qa88TG2w5CpJlpRojPvQRaZ8QD8674HGjWgK1BJWJmfKxHSah4gyT5f3zFRlmFI85/uRQkrQIummFs0wWnElKSI1AiTJ02P6VCQjSomSbEfrRCQt4LVNgPWwrfGKaIUAkBQBuJ9aXHH4Exskvj2PHcMlOHK9GlR7ODMyFFzUfUpHwri0ykBKp71iRtYRB8bhVeHGqebSwhCjZCTp7ylaFLMp6Tr28K94gxAGhIQtspAEKsYEjanbAoNknF5kuXEpMIWuSImYBHpat8/bIcZ5wlHyAFD8OpaW1KKbGRMjcj486LcVMwjBKG7jCFn/wBRY+iaYWN9wJjkALHd/wDD1mTvAJkcvdgR1HjXNWIBTAEV5nOIV2tiR+ySgnwIII9QTQ2DqgEWFGwNBLCNygq5p0gH8Wq3yq9fa6wDlylmSEONqsL3lI2/EKoNH3PX6VauaZti8fhkslegkpN0pCCkCUkQNU6vyrXuanz4K9U+n7M6AkzqZjlEB7rf7xqapBVhMJaV6ngP8yTHxXRnEcKuJafLroI0oNkwZCwOY2hRoZlaf/hQLDtjAnVHeamlfhjUuUOnCnDRUhBX3Qobb7zt8aJO8DMFJE6yBYqJkR0vG9EcLnCQ4lAACUlPJRNiLWFdRiAm9+dgD18YqkUqEnCitcdkQQI1JGiQYgE9NX60yeyzhftlF1wfsrpA21QRJkXibeJB5ChfF+CLq1dmIlMmZB1En+96tvhZtOGYbY0qOlCBq/ZgHuAWhWoyZVcfeNaTa5J44qTaCuEwzagYCoMjciRMSIOx6869TlbbeooQkFR1KiBJgCVRvYASb2FeM45It7oHUo/JRrTD5yhSijvAzAJCYPlpUdvGp2jo0NcIqf209x/AGBqHam4kGFMx570h47FKCFlRSdRJhQMX3gTY8p6E1YntlGp3L1iCNbqb7XLR+FjSBi8A46spSO6mSogiAIM0JOmNCOp8krJMSkuuqSkhKnFKSN4CgDE+ANGMRxShh0SjUpsQm33twR43pLYzDswqIKpTB8NCQfpUPF40uK1qMk89tr8vKknjc0GE1B2XfneIGKyl9xJBKmFT+IJuD6iqy9l2HQ7jEtuCUKWgKF7gkmLfhFMOD4vU20nAutpCSwUzBSQS2SmeRB5nmSTSVwu/C1dmNKu6QSTIF422IB5U0FpVCZJXuOfFmBYZxjzaAEpSqydRtYHmfGvKWM2S4p1REKmLqkknSJ59flXlUsGxbufp2vyUPmBNMOVuJ7FI5kARymBfe1h8qXc+Tfe3f+cGlziHFOBsaVGyVBMKKdNwDHmJB5edc+vRbGm9hxxXEnZugCFNkgEmUkXIKtWxAjbnI9aHzVJ+1OEbKeWpJ6hThINvCKKYLFqUQCuwME7xz9ajZswFL7RB++BG9iq0HwqMM7c6kRjLcI5UbvgiDG0H6Kv6VBzz92Pxo5RUrJgf2smZT0/Soudj9mfxI/KvR+gX6kBjY+Z+FdkqrkhEkV1dxARYCVf3eo0XctqORbBVJuOkVriMNsQkmLbnnXqMycBER8KlpeLpTNjfbmLUzi0iSlvsepQbTG4qDmDigtYFhMed6ZnMKEgHmCnp1A6UHxLYJWY+Ph0papUOpW7JHBJjFt/iH1FEOPMMkKKpOrWpMEgyNZuIJgQdviKEZCpTbiHtKikEKkCbAwTv1Borxpm3bIACUAFRXISAoAmRPSxv40vk6MfZglsywrpKCLbWEx6zU/iHF62cFH3MOhHwdcP50OwTk4dQNriLXMf1r1tUoaG8D/uXTolN3IhZuqXfNIF/h9RUBSI5CjGdtpGhR37LVHU9q6LfCoCVtaZJVMRpib8oPSaDbEUdzAfc9fpVys4RwNJS0FJT2bSguUqJ1JSogC20x+tU7gwCm8bW85G3jE0+4fMT2aFOPKJ0IGwkBIAAEeAA9Ko2tW4u9bBfHGUOtqU7cQP2DgFincwZPjSplyU68ODMDEaTy5tT5c6NJzQrUQlavcWeswJtS024Z5yHdQnf3U/mDQfkZcF1/YmUXDd5HPx86IN4FO+j5zQ155SlKAMQTEnoaJ5eskrJvEx86aNEsmVt8iXi8POLUBJlSUxyvFviatdWBbmezQT1gVWeVN68wSP/AJ0/5e9+VWFnuY9ilJ6m/kKOWiGPKsUZZJPYkKwzYI/Zo+A/StHsG2mXOzSFJBIMCdqDZrj1spQolR1JOyuf9kUVxxP2UyTJQASDBvA/OpJJs6MfU65OPj/ZWPtcTOGwiuacQkehSr8wK1cw4EwkD0qX7R2f+Q1XJS8yfwjVBPhvUYug8xPMfSqS5BJvaipeMFBOKWANlE26FKB+RoP2vLrR7jZj/m1Wtb6f0odhcEZSvQrSCCe6SIBvyjwpeSiZw+0qWskknYAkzAAgDyAAonwx++V+A/6kj868xuZoWCtSQpwggK1adrJJCReE2vb4Co+XPlsqdtCk6RzuSlW3pvS8jSQ2LbvvWUvLzyT7yv8AKKyiJTLszbn6/MCkHN8wCwpqydCjfc3/ACtTzmgBk+H5H9KqrO3Sl9whZEKOxvcdK481vYpl4PApAInYJ2Tz6cryYqNgXiZSIk3E2iDURSYTM72jY2/v6V3w5No2ECeg6/n8KhopEEtg9hlJCikTqKL9OfOh+ZGW1320neeYrvlzhUYBG0CAbwL2qDmz+lCpmTpFz416HTu8NMH1IFtq9L1Gwvfdvt+VejFJ61Gwa4VNPErLgPh5OsIhOmNq5MnS4QNhHzmoaHxqNe4JyVrPlTvgkluNGNXCCfAGgJcBkTJPKimYz2Cz/IT8qU2VQZ/uanJlcat0MikqbwgULKUhcc5KXwLehPzoC7i1GZJvvatmTMAyQNh0kyY9a6lgGgnsNJU6PMOpwp0j3R5bT+pqcw2UpbneSPgT+tcm0QmAa3zNUNgC0Ff5UQJEPP0ErRJFkRf8Sz08TUbDsBJlRBEbXvceHSa5OvKIEmY61iXVUUwNPsd0GyR0MUfaQ4pI0gRyv5j60utruLcwaOYZ1SAIMA+MD6xQk9xopVuzvge0beAUQJSY8iCDXr9nR/hNck4oawtapItv4H869xeLSYM94HeLR/vRTsNJLYull9BLlwYmSfPxoplTyShZnz8Iqrl8cuadKG0J8e8o+d4FcHuJMUsKOtQ1GDEJEnyplKjneJtoe+C06sdMExrVPLaAfnTPxWvU42iJ5/Ej9Krv2GpWrGYpa1e40lEFU3WvVa+37M/GrgewTbhkgE7bz1/WhN6iOfpnPE4RfLFvi4JK2kgDbcdJAijednSxA6pHz/pXruWtBYUogXEA6QJHS1RuJXBpbSDcqJjqAD+ooRVMODBKGSc5d6r9hV41bKstxQH/AJYV6IWlavkk1TbmZ4ldi4oA9O6J87VeeYsh3DutSB2ra2xNrrSUjx51VTHDDhPeUhIv7qQTfxNz500mjqSI3AmXKexkqlUNrMmTew36xPpNP32pyQmAVpSpCQIKFftLqUBcEJSBzmSZoPleShpWtKllcRqJJgSDsTHIcqq7FZ9i2nnEh9aVJWtJ0mB7xCtIAgAxypozSRtPcfH+HEoWov8AYhcKkuJGmFyAuEx3gogDypcy/g1xRASdSBIUQpIPOCkKiQYHzqPkeLddQouuEybauZFybU/YRwsst6nUqPZlxTUiyFOXcQdiUi5T0k7iDxZOo/NUIo9h9DCHQrPL5pPb2Bw4PHNE/wD3kD/9BrKaQrx+teV0XE8ql5JuaG3kFCqxzLSMQ6FqIulUACbgeBM7WqzswMpO+0332E+tVZxN3MUpWmdSUxcSDfYb1y5Y2DLwDl4ZtZntITB7xkzvEQN+s1KxLyQNAIKRCRpE+c+Pj4UJdcDZhcTIIi4ibgEWpiyxrLACp3HnUU6tKWXO6T9wb6zve1L6EpJOySi2iFhjJUlXIAptEj08qh5vhHHEmE/wwARFuk+VS15jhw7GGLy027ygEwL7C5ImN4tXHEYowRqCTbmBt5/3eunGtKoNbgRWUuIjVAmefTesweEGoCflUpagblc/ExXiXUpNpPiB+sVRMZq0dMPgRqO9ZhHEJJ1enP41jeOiYTc+P9K4KxBkwkXppSVCRjuF8XmzKkKQCSSkgDSekdKA9kK6rctynyANcFFRE3I8JIpGUSo7sIuB5UVZagWG4g2mhKAURIIIjcRWzuKUr3io+tCw8hRbaBuoD4frIqNjXEqTYzdRNrCYioE12abPOY28OVazUceyFboaTRjCZI457ja18+6lSo84FqLN8C4ozLYbEA99aEmPATJomFprDJM3vBI9ASPmK5KRNPLPAa0kn7S2DpMaULJkiCkzAHjesY4PVEOOkCIhKfHbx+FCzJMSU4VV5tG82N/DeuhwU2kctr+oqx8Jwhhh7wWq3NRHqIijDOSsJ91tI2nu9PStqQ2llbKbeVZCTcAd1ISDp8dp8a7DJX1mVBRMbkk/E1Z6MKnlbyFdUs+H0oagqJWGN4bWMJ2aUFS1vhajEQhDZCBB5anXPhUHLsrxLBJR2rUi5Qpaf9JvVvhAG8VsVJ86GoOgQcFn2IRpkvkpEAla/HeSaY15qpbOHKgsqlxQJuRcJtP4TRlTKVfcHwrU4VPNIt5iPnW1I2lg7CP6VBRBsQb1ul4J91NTFYdsnciOQNcHcOgGylfL9KKaBTRAzLNQ0y44UjupJ8zy+dUt9m1h51RPdgk9VrVYf6j6VavG7YOFUAoAKUgKUqTAmeQncJG3Oq7xDgbwRbI77r+oHqhtOnV5ayoDyNOKydkAlgT91SgPL3vqT8aPf8VC2k4UiVElAImdCyJR5E1rwVk7a8GlSyoKUtZkGLbDltajeX8OYdpwOgrUoXGoyAeu29cE+lcsmpn0E/xTp5dDHBpepB7QnoKyte0rK7dz58JZjt5j5TVfZ2hHaSpAJ0gpO0HzrysqcUnKmNP5RbzvJ2+yK0a9YGoiU6eU8p+dKSxFZWVZJLgmkNPDDaUtlSkglW0gGI6SLHyrpxI5rDfhq+emsrKAaBreXL0hUQkmAZEfK/yrFYVKZClpkcoUZ8rfWvKyhVGN9Dad9Z6e6i/j70j4VzDyRBDYPXUSQfgRFZWUTHMvEARpF5skT8Yn51rjHlndRuBque8SAbjnWVlEBmHR3Z5A3rdOnkCfW1e1lKwo7Ydpa1aW0iTyED0knbzprybhJ0LSt1aREHSJUZEEXJjltevaysEexrIAUtZAEXVaOkDlWzeGrKylGTO/YVsG6yspRzZKK2ArKysYyvNU7V5WUBjJF5rO1SNuVZWUy4BLZGi8XXJx+Y39b3rKymSJts5lJPM1yW2eVZWURAPnmXqfbKOsHeLilPMuD3nNHeQNII26qnlYXPzNZWVgrcP5ZhXm20pUUnTa1vlRTDgnevaysYkdma9rKysY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676400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QVFhUXGBgYGBgYGBoXHBsaHBoaHBsaFx8bHCggGh0lGxoYIjEhJSkrLi4uHB8zODMsNygtLisBCgoKDg0OGxAQGywkICQrLCwsLCwsNywsLCwsLCw3LCwsLC8sLDcsLCwtLCwsLCwsLCwsLC4sLCwsLCwsLDcsLP/AABEIALcBEwMBIgACEQEDEQH/xAAcAAACAgMBAQAAAAAAAAAAAAAFBgQHAAIDAQj/xABJEAABAwIEAwUFBQYEBAMJAAABAgMRACEEBRIxBkFREyJhcYEHMpGhsRRCcsHRIzNSYuHwgpKy8RUkosJDU5MWFzRjZIOjw9L/xAAaAQADAQEBAQAAAAAAAAAAAAABAgMABAUG/8QALREAAgIBAwMCBAYDAAAAAAAAAAECEQMSITEEQVETcSIyQmEFIzOBoeEUwfD/2gAMAwEAAhEDEQA/ACeVtlWKZTuO0B+F71bbe1Vdwy3qxrQ5DUf+k1aSNqSA8jasrKynEA/FGXKxDBaSY1KRP4QoE/KkjiUu4JxgMuOtpWQlQ7RTgseQWTFuW1Wcarr2tKj7KefafpV+ndzUe39EstKLYeybMX0vuNPqSptLZcS5o0GygCFQdNgeVescYNLSpxDTymkkguBIKbbqjVqKfECuHtIWUYB0pMFWlJ8ioT8q94FwSVZewRuUH4kmf0pdK9PW/NGt69P2GTDY1txCXELSUKjSqbGfz8K7hVVzw6sIxGMwKwC3CnEJUNQEbi/Igg+EVO9lh1YZwySQtSRJJgQCAAbDfpWlhpN+38hjO2l7jyDXikA0q4LMMSlOJ1qSssrISFJiRpChqKYEwYsK1y3jZK20OPNFtC1aNYIUkKG+vmkTsSOvSk0OrQ2rsMOJyxtfvJHwoRjOEWle7KaNLxqElIK0Aq90FQBPkJv6VISqaWhrKzzT2eTJSkH8PdPXlvSVm3Aakq1aSFDYkFJ/zJ/SvoKubrCVWIBrGPnNgY3DSUOE8iFjXIt95PeG3OimW8alGj7QwqEEnW2Q4LzMwAofCrgx/DDLk92D4WpZzP2eJVJSQT8D8RR1MDgmL/C+bYYuOuIeEukyAJCRJgKHvfe+tA87xaEPkqJUtDTexJCY0hKJPUK6RJqTnXs/cSdWiYMhXMeShCvjNAXcI8gqUEAKPvahrCvGxnry5/COZOapAUdO4XRhnPshccQlI0EocBEqhQHeEWIN58a6ZUC8MMmNStOKRExOtBAHhIVFDn+KlfZThnmChIslaO+BeTIsoCeVzU/gvGpViGCHUL/aAG9wNESQbpvb5U8IJGsWM14XDRmXGVSoDtEkpMGDC0TYGdxXNvNMYwIUkPNxpMjUNiD3gZv538rVbWLfLzDmgwnscQbESq8x4JJ63N7RQvL+E2S2wYKFKZYKiklJ1KJCr7Se7Yg/GaehdSEPD47CvE2OHJvpMKRJN+WnYC8A2ubRUh7LXAJELSd1IMhdiTMybAj3i6RJMalAA85wdrLx0Jc7FxSLAIX3RMqghJtPrSzi8odwpWpp1TZT7za5SvfaLhcG/OkUvicRkxv9k7o7R5N9UI6CIC7ad0xKREJAEJCRpJNgZuB2K9URF5IAiR70mI69RIvsaw9k2cOP4lxLiEgoR7wtuTaNtzyj51aeYCWl+XltffUI23kU/YPcUQLd6dhqkcuWqeQg2VA7phBkVopMG/gTfY7AyR4ESf4QUpvUhA2ixBISI8YJSAJgd26RyTK7mtEiDI/hATG0b93TuBa6JPduu9JRS7NF4IOaUKgapTeRcnvG+14V13mIpWyLLXQ03iMI+tt0dolStgoIcWka0kkL23VaCDbanBIHdt1SIiwgSE6eQk+7awlVA+EU9nh+zO7eIxDZ2JlLijO/IkXNrzRQroIMcaoVpbzRgtrFkYlmYB6277XmCRe8CYdcFmLzaUr1DGYc7OtwXAOpA7rg8UwfA0nYhCVRqSDMlQItebbTdQt948oFDU4NzBKL+EdUyACtxuym1aRKtSZiYEFQO8CZ2N+QOPgtjDZ/hnEhaX2ikiRK0j4gmRWVV+E4rZQ2gHL0q7iTqlsyFJChuidiK8o0YNcFt/8ANk/wtqj1VFWQnaqhwvEQwThUUBWvu7kbQeQNN2D9oeGVGsONk7SJt1tU4cDSe45TWUGwvE+Ec919HqdP+qKKtvJV7pB8iDTim5pF4+yV3FKaCFIAQqRqCh03IkHbpTyDXikA8qaEnB6kLKKkqYDzTCOYjCLQ6lIUpJkJVIHiDF+tAeB83ThmfsuJUGltFWkrOlKkE6gUqNiZJEC9PYFQsRlyVdI6EAj0naspbNPgzjvYhcOo+0Zhi8Uk/s9KkIVtqkcp5C/yqd7IzDOIQSJS8bf4UifKQacmMAhCdISI6QI+FLDnC5aeW7h3HGlL30aVJP4kqEdaq8qkmntskv2JrHVNff8AkI4X3seP5wf/AMKP0qusBmqDgE4Ts1l1xSuzV3Qkkr6kzI525jqKsZrLlssPEKLjjkqUV21KICeQhMJEWFV81wy99jUCiFtrK0KCgbWkdZt06U2FwV2+6NkjJtV9w/xrhS1lLSV3UgNJPgQDt6WmpWcY/s8Vh2NamWi13dB0ArO0mIHO20kTQ3iTOQ/lcO9x4EBSVAglSeYncEXqbmjbWNbZZVHanDodBkXtCgPEG8ULpfF5Zqt7eETcJm2MCuzUlCiFLGtaVJSUpDekykG5kz4g9Kk5Vxcl0oCm1J1rLYUCFJ1DkdiPhG16i8AYxxTTrL91MkJCjvpIMSecQbnlFa+z3DJLT0gEpxKo9Agg0jitxk+BvcfSkgKUkEzAJAJjeOtdJpU9pTE4NR/hUk+l6HZvmisHj2zJDC0JDgk6RJ0pUBMCI5cppYwtDOVD2pIO9DMbkLDvvIE9RY0Hx/EDzP2hSghaGlNwACCUrm+oEiduVEsv4hQv30qa/Z9pKikp0wJOoGBEjeDS6XVh1KwJmHs9aX7qiPA3pOzr2ZLT3koCouCNweo5gz0q2svzNp4S0sKA33BE7SDBE8ql0KCfOzmBxeGnQte0ELlVjAgkwqN7SRU7BccPN6UOs91On3biEEqFrKG3QzNWlmeYoGKU0+z+xKR+2I7oV0WdhNooGOGsLjUOLZBToWQQRbaZT1lBm3Wkjkszxg7hvjHDKL0qAU66XIm4CkwQQe9YmpmeFvEMYwwkwpKgbGD2AJg+aT86CZx7NXAdSAFRtHLym49DSu9h32iUtrUCAUuIPeE3SZG4G9p60zmlSE9N8oKezdPZ5g+IgKTp8JCgY+FWRxG4tOExBakuBlwoA31BJIjxmqk4ezYYbGHEPtKulQPZwqCSLgGDFo51aGT8V4TEmG3k6rd1XcV8FXpkFle5T7QGlEpxKFNKKpkCwJMkm0E3MFQ3VyApoYxrbuktuJWF9DPegKm5vAkwowAgQmpHFmU4XEqaX2bagXlNkpiSAlZEkXN0g/70p4/2dltWvBvKbV0UbHnuPEcx0o0wKQ2qSbDbvAnnFjB70SB1MDuGBQDhVcDF6jf7a6ozH3ktXjYgFU3sPhQr/jmNwrZGKSFkLSEyAZ1SNU7TM8ufOu+D4haS5iVuy2h19pSZvCuxIuJMz2Zve8WoDJjQ5a3Uwb7at7xOklPvbmbV0CNQg2CtQO3NJ+ccul60bdSpOtBChMgg6gDuZMWB0mFH+IQK6iBA5Ax6e7B6TqBHM0tD8irhsDKEQRGhAHOwSAKyoLuTPSRpJ092Qd9Pd/KvapQafkZMLglOuphouQQSBpkTN+8oTtymtM0ew7bxadlC0x3TMxvbqKO8J5khl1QWoJ1BKRPOCf1pM9qWIQvNEqQQR9nbFuvaOn859a5nPTGyOeehakTcfiMLpsdbn8qYA6kE0LwmKKVo7MrSNQ+8biRY1CYNSsNGtH4h9a5/WlLueTLqs09+EPv2vEJexKG3nB2eopBOqwUkQdU8jXNri7HIHeQhXQR8ztQ/iPHqYXmDqPeQhZH/AKiaTMH7Uj/4iNuZTM/A1fBJuLvyz3ciSarwWkx7QFD97hleJSd/IH9aI4Xj7CqMKK0GJMpmPA6ZqtmfaPhHPfQATfp6Xj612TnOBdBI5z0VPgf75VckW/hc4YcEodQf8QB9QbipiTNUqnDsOe6+kEiImIjlUrDYPEC7WInSIsu/p0rBLiIrTsh033qrDmuYIIIcWYNhYg+cgk86n4fjnEpstpK/Luk/AkUDDzissQtAQR3QZA5UNxnCzSilQSApIhJHcIMkykp2Mk0HZ9ozYs60tJ5wQR84oqxxrhFbuFPmk/lNFMxJyfI04dDmkqK3JKlKOoneJnfc/GoHCeVO4dTupSSlagqNJSQQIsJiCB15UawucsOGEOtqPQKE1OJo6nuCkLPH5UcG4nSSVAAaQVXnawoZjFNYtSWyoa3MMJGxCkkGBPOSr/LTq+ylYhQkVyRg0hWuJMRe9FSpUat7K7yh5SsFjUu3U2lCPMICgk/CPhXPNcweVl5CkJ0FlsBYQU21JkG5G3xi9OuYcPIUl4IGkvAaotcEmfOtBw7/AMmcMVKKdGmFaTbpYD406yLmu4unt9gbxK2GcRhlgwHNTC/FKkmPgqI6SaHcKZi4CwlLhUl1L6dJUVEFpS4WJNtgCNvCpz2BecOHQ4lJThiVlc3WUpKUDSY0kmCZO4pd4QbVhX2nFtrSl3W0uU2uoqQsEb7hM3gUyrTT53/oV3Yy4fiBD+BcViEBcK7NxCbTJsUzsYvvuKYcIlphCGgUoAQSlJN4SO8T1jmarHHKI7dKLoWO0BBsktqUgkDnM70e4tx6kqwyhp1dmlI1EgHtUlCgsxAAJQrrvU5QjdpDpvgN4bitpWM+yoEjSCHAQUyRIA9OfWKKHJGNS19kjU5GswJVExPxPxquP+APJU+VFK3WEIWoxEhSVSEcxpKUx+GmZjP3ez7RA1IabZUoG5VqTKjJvMRHrU4xb5Gbon5lwVhnR7mk+FJub+yqf3agY2Bp4yziNLpKdJCg72ZAM7pKkqMxAIB+FHU0ao1lCO5Fj8IrulekGQlQ1pmCAb7GCdiN6nYXjlae7iWP8Tf5pV0HQmrtW2DuAaCZnwrhnvebSD1AismwOKZUfE+YsYpo9moKUkJVpPdUIUPum/M3otguH2HsOUuICkkpVexB0wPI3PxNF829liVSWl+QUJ8aV3+Hcxwf7tTgSOQOtBjYEGbXJsRTXuCmlsRcRwE4ySrB4hbf8pJj4j9K8TxPiMMNOMaSohSACkwTJ36G6RM/xVOwXGjjfdxGHmLakHzuUq525HnQzPce1itRChygRCveBuDfaaEmuwqu9x5yjNIaTznUe9vBUSJuORrKTl45QgQbBI5/wisoWJTNuJEqKmtCtPe38IpPfeK3VqiIkb9Oc1YGYsypAjb9P60jowkuOCDGte3TUa48z+GimaShUnwmibisEttLallKgpQUmFBRhIOokAkg22Ne5a4ZRuDqBPmSCY8JNargdBefM/7T869Yd76Okg+FzYet/ga5u+xPqupnnxemofe6rj/mPOepSp/HJWJSUuAg3HvppNd4Xwyh+7CT/KSPzpxzlwDE40nYB2fRQoCjFA3Brv6X5X7s6eobUl7IX3eCGj7qlj1B+oqA/wACqB7rgnxTH0NOzeIIIIkEXB2gjpXqnyoyoyTzJmfWuiiGplfK4bxiJ0Lt4LUPkawf8QbOzh9Aof8ATVgi5iJm1bW6UdG1m19hHa45xzUa5tbvJI+GoEUXwftUcAAcZSr0B+O3yrrxCPd6SamsZCw6gFaWxKQZKdzG1hvS0NqOKfaDhHP3rMG9wCI8hB+tS2c9y5yYJT5aTPmJtQt/hHDqI7sW+6VD86HYnghv7i1jfoQPkKFMOpDo0xhVXRieVpkCPpvU9lGKajsX9XMJSuZ8Y2qoMzyheGgpcMG1pSfkal4TBY/SlaFkhQBHeEx6j86wbLgY4ozBv3k6wDckA+luXrUvC+0VwWcYG9yJTA9ZmqgazzM2oJCiBYWn6EipTXtDxCLPMyOZUm58JIFq1GsufD+0RhS0pLbiQqZUdMCNrTqM+VHcLxLhXPdeRfkTp+tUO3x9hl/vMONR3iQAPITJqSznuWq+8tv5EzuPD+lYJ9AIcSoWIIPQg1ocGkiIAAMiLQTvtVM4F1vVLGOCbczp+J50awucY9IBQ+26k2EkSaxh+xuQNOIUmACRBVF4kG8XNwKGZhwoFtOI1EqVpAUTMBNhE9BQJrjXGN/vcPqHMgfp+lS2PaQ2I7VlxBJjr6ma1tGJ6srfScWqQrtGUokyCpSUkahAIG5tQXL2l4dDyXG1gPMNJTA1d9I0kW2mbT0NMeB41wTmzoSZjvAj+lFmsWw7BSttcG1wb+FHUYQMK0WcU0UqnW8ltwc7FO/zqzE1H+xot3RZWoee8/GpEVm7Me1lZWUDGV4UzvXtZWMCsx4ew70620mecXpKzb2VNLns1aeYBv8A3tVlVotYAkkAeNqxikXfZljQSEumBt317eiqyrvSoESIIrytZqKmxSZcEGD/AEFLfD2HUV43TMdm/KosAFBVz0UlJHrTU+kF1MjnPrFvpS7mxOHcdbaJQh1I7RI2MkyPK9cuRfDbJdVkUIpy4tC4lYmChKgqyd+6bHVvyFukE1tl+INkhMBXZ6ieWhSuXjIM+fWtyIsK8bX3k+Y+tcilubN+MxyR0xx1s1d+RzzxM4nHp/kfv5X5eVV2nEKRZLsehH1FWXmbShi8crSYLWL0mDBKUEmOtVtmOeLCEiBZRrt6e0n7s6MyTkvZBYY9adKQpt0lAOkBUytIIk2iAU2E7HrYljccAvuNEoSEqcIO2pKYQNxdV5v7w5A0o4fiZY1DQkhSdBsPdmYEi1+laf8AHiCLSkCNB92IiD1/oK9RZ8dU0cTxTu0x4df0oDpbWEFCI2MqULhIO95A/wBq4JzFBO5Eq0okHvGYta43v5daW08QJUUqUVApukbgeEbG1r1Iw2eNjTKp0q1JCwCBZIIAAgAhIHhej6mGSSYNGRE/NgHEBSVJjWRJMfym2+6kjwmieVKJZQbCE7EibWMXvB6UuqzBvSi40oKrIjVJB072sST489q7YZKPspcIB16W0gmI0yQUmJF0q87jyb0sMvlkK55FyhkUqI8a2ChFqV8yVqktgpJUo91cQDEAA+AB3AGwFRg66Niv0Wk1y5EoypFoW1bJHGCJbT+KjGRqAwbV0g6IE+tKeOecKRrKyPEDqKJZIysoTqUpLUHkDAvKhfaxoY4a5UNN6Y2eJx/e2EG9jz6j1pvyjGIU2A6BuU3jl4frS1jcnGtACwUqRIMXEA7ixuo2mbG+1bNoKIgBwNXXFx/FYiNUEkm8gHa1dP8Ahyi77EPWQfzLJMM6QeyR/lA+lDH+CcKdkkeRIrcZw6IlrdMgJkydak6fCCI6+FdkZzIJ0LAEd4juwYE9ef8AZIFI+mn4HWWIrZtwWltSdClBFgokpJBJgRtNRG+H3xiVMNPEFKdYMmDeIijHFGM1hMJIUlRJtHSCNwR4z9a7ZVjgcUlZMlTZSeXelJ+tQcGpU0W1KrRFbbzViNKwoAzEjfx2r1zi3MET2zAXJuSPpYx6U2uZi2mSolIiZIIETAMxsSRfxrZrM2F7OIPLlT6G+wusVP8A24bUT2uEFxsBpg9d713RxHgVFMdsyTuUk7/p60zqZZV9wKJ8BQzGZUyoupGGblpRSZMbEAmwtvSuDrgWWWK5Z0y3iMpjsMwUJMBKwD+REUxYXi7HDTC8O+CYH3ST9TVc55kDCUqUlLYMCNJV4eMHeltDLjLbb4JLaxBgkQZIn5VN7DRmpH0G3xw6lMu4U2srQqTPgD+tS8F7RMGsworbP86SB5TzqveD20KaQyO2U6s37xgmCZHeAjrPTwoxnSUsK0u4YgnvJ1KC5TJtq+PrF+sHmVWc76tJNpbIsnCZ0w4JQ82f8Q51PCq+d+IcwThkslxjtQ4lRCwSCkp07EfirhlvGzCYhzFsE+8UrKhI2seXnVYytWdcXcU/KPo+ah5uwXGVoTuRA86qTAe0Mn3cwQSeTzY7vmU2g0w4Ljt4xP2RaSQkKS6UgSd1TeIvame4wy5FiHW2EIUyuUggwUxueqqygX/vFIkKwxUQSJQ4kpMEgFM3gisqej7h1AcrSp5InnB+BrfOOGg+4FhwDuxEbwTe2xvXFwJDjduYB8zInxpjYbAVCZTYAT4bfH8q0IqSaYuXHGaqSFRHBSIIUtU7ztG+88rVT6cxcVB1hMienKRy9K+kH21AKuqdJ5kRMi/1r5mYXGhUSRpIExcQRfles8cVwhYYoLhIJ4XNsWsLIfdIGpKpcUQQuytzzm5odiFKRdU79ZotkjpWl9R3UqTz6dah57ZCfx/karoWizam5UQTigefyrY4hJ/2rlhGyoGBsR0G8/pW77Mb+dKM3R1Q6ki0H41iXEj/AHiuOFalC1gHulIPQBWrc8rgCu+Fw2oEyRBHPqDWugnqHIqViHFKSkE9xM6YAI73Ujnbn0rhhsElTiUyTcTetw1pGpJg/wBQayntsBxV7nENrOxVHW9dkJIH7yPRf6VLypsLUJC4iToiQOe9ulb4sFOIS0CuFQQVwVc+QMcutbk1IilN0w5rBIt613ZeSAJcWD0AkCu2IZdSZVG9ioD0MQah4saiNkEbxYG1DdcG2oN4bMWUsuypxSyUpiSO7IJIgidgCD6VFTnmkyhJBM7qMd6yjHUixIpdxDiwYG4iee4BHLoa5jELG4FO5Tdbvb7iaYjW5nz3dUABeRA90zuIiCSZkV5h+IXgQIGlJkA7E2mfAxtQFlxRNzaJ+e1bl88jTLLkT5ZvTjXCGPNs0cVh0aSlOoqK0o+7BSAL3iwIgx4CKH8O4gdshSklYClEpBgn15bVATiiElMiD1g+NidqMZTn+K7ZpbRQHUJKGzoQBBEQruwoxzMmmeaTnr8DenHRpoYcUuNCNb+kiUg98CVpVFzB0xIteeXPdjFsAXbWgJB78SSqQq4IMgqJmZIAG/MknjfNgI7LDLIH8F/ksCheZ+0THlKm3G2kKUBdKAIE7gEnyrqXX5e5xy6SHZmy8xwpccQuEGEFKkoKI7yirUPFB+Jt4TMp0qalJQsn32zsomSCCRJIOk3J5jlSm5xQ+VK7TSszElAJt5ipWWZ+5JV2K1klJ7oj6JinXW0uEc+XpeKY3cdYT9jqAgBCumoQPdtYgRvQhjLErydlRI94iLf+aRW2f8V9q0pK8K83IUJNxcRzAo1wflv2jKI1KA1rgCPurSrznfnXBmlq4OzBFxlucOC2YxTIB094wQAfuq5H4etMHtPYh1pWonUlUAxA0kbW8aD8OMaH0OFSQlK5EqSCYnqRFgb0T4zxwxS2xLbYRrElwKBnTvpBjb5156j+W0eYv0Zx7t7CTxe7LWFR/ClZ+OgflSkjB63dht/f0p6xOLwrI/5loPjVpSQtSYuqSIIkGOdDsyzLAuKaOHaLIkhY16pGlURqNoP+quiC2PXw/pxvwKmZ5SgNqUNxeYgU6ezXhdnFsvLfKx2ehKAlQTqlKjBkH+H61Dxpwpw7kLUVRbZV7Rsa0XxFictw2EVhyNOJaKlgpSrvNqKfvAxZQ+NURUf8P7PcIpIUn7UQdoUFD0ITB8xWVXSfbBmAsFQOgQ2P+yvaNoI/vrhxEDZSPmf96Z0s8wnpEyd+nTpNKbyyXQbEBaB8/pToptRST7tv7iN6ni7jSI5aOklQPum+4BjeNzyr5lYTZEmPdvYxt1tX1ChB7MqP3gZO/K428flXzFhB7g/Dv4RvTyFQSyMynEGZ728ATtyFhUDiAdwfj6RyNMuRMJKHiQCZubmdvWoGe4dGkd0fvPH+E1X6CS+cXctBAV4x8gqumO+74hXyNFcFhkEnu/M+NdcxwTf7Pu7BXM9fOpIoxVS5CFCblST8Av8AWpmDxRS0om/7RAv5LP5VNGXoJPd+ZqQ3l7fZKGlX7xGxj7rlBtBW5zy/EDUgyJtWrjwI5+oqOwyEuX+6RF/SuyWZ1X2B5eXxpYtUFoLcIKh3/AfqKk5u9GNYBAvp+poHl+LU2dSIm4uOVdMPjlOvNKc3SpI2AtPh606YrQ64nJ1YpBIUhttkalrV6wkDmSfoaVeJctKVIQg7ttLnaykA/nTYMXGFxSB/KL/hJ/OgWfuhTzJ/+nZHqG0j8q0udjRXkXM3Sn7QoTbQ1cXuGkT86iJWJ0gevoazHJIdPkj/AEJrkgGSQmbdNvGmTdC7WE8BpUpCVGASmTvCZhR9AZo5iGGwR2Z1gbkgAHyHSKWWjceKTTLiMsWzhmNbLrSwpwOqUhSQZgoSSREwFelH6mCTqiPjmAWgmwhZMgdUi1RGVaQgCRCTCukLXHrtXVbxDawlOoApM/iCv/5NbKSA0yopnUknTzkOOiOp2FCVWOm2qY38O532yQk/vIUB4wN65cbMMMEIlS3lJuSISnpHr9Kh8KhIeC4ISAr/AKkL/Mj4Vy43X2jwIkykfIzRtpEZUAkIEqKlX3IjaT9L00cIP93SFWlvb8f9aUHUBIvHgJk/L86PcIGCQN4Sr4KFPRJU0OmbK1pKdStIBJjyNEvZe4o5WQkAw6uSSRYweQNZiMs7jn4VfSvfZQn/AJXEtg27dSR091NTL4xN9ozKg+3H7MdlqVBiZWoTaJO1KDmHJv2gNpuTTv7WsMfteHSk++2Uz46yP+4UmYvKVtNpdUSQStMD+QXn/q+B6UlKx3FeD3DYZa0yFgDaCenpXNnBr7VCNQlR0z0mN7eNFsow+sqSDELUPnUp7JHftDJbTq76dvT9KF0MkC854eWwnVrCzaQAeZA39elRc0zwvYfDNLQQMOlaEkHcLIJJEeEWqxuJcuKcDiXLhSUFQPQpv9RVdZEyHULCySUkR5X/ADNFboz23ApcR/NWUYxGWN6jZXpEVlHSbct7MWdJP+GPDanTCmU9ZvuBY35b3n4UpZ8YPnPyCTTNhUDskHnpTAnw5/Hakx8seZ1cw0ojwVb+9pr5lbs4I5K2F9jyFfUTajIIuIjf9ecAD1r5hxaYxKxtDy09I75FPIRDFkjkoeN+pkweW9rVDzg9yZ2WOc8jUrJhAfAM+IM8hzNQs99wTPvp6dPCqfQS+s45eu9dca6YA86EBRBt1qa88TG2w5CpJlpRojPvQRaZ8QD8674HGjWgK1BJWJmfKxHSah4gyT5f3zFRlmFI85/uRQkrQIummFs0wWnElKSI1AiTJ02P6VCQjSomSbEfrRCQt4LVNgPWwrfGKaIUAkBQBuJ9aXHH4Exskvj2PHcMlOHK9GlR7ODMyFFzUfUpHwri0ykBKp71iRtYRB8bhVeHGqebSwhCjZCTp7ylaFLMp6Tr28K94gxAGhIQtspAEKsYEjanbAoNknF5kuXEpMIWuSImYBHpat8/bIcZ5wlHyAFD8OpaW1KKbGRMjcj486LcVMwjBKG7jCFn/wBRY+iaYWN9wJjkALHd/wDD1mTvAJkcvdgR1HjXNWIBTAEV5nOIV2tiR+ySgnwIII9QTQ2DqgEWFGwNBLCNygq5p0gH8Wq3yq9fa6wDlylmSEONqsL3lI2/EKoNH3PX6VauaZti8fhkslegkpN0pCCkCUkQNU6vyrXuanz4K9U+n7M6AkzqZjlEB7rf7xqapBVhMJaV6ngP8yTHxXRnEcKuJafLroI0oNkwZCwOY2hRoZlaf/hQLDtjAnVHeamlfhjUuUOnCnDRUhBX3Qobb7zt8aJO8DMFJE6yBYqJkR0vG9EcLnCQ4lAACUlPJRNiLWFdRiAm9+dgD18YqkUqEnCitcdkQQI1JGiQYgE9NX60yeyzhftlF1wfsrpA21QRJkXibeJB5ChfF+CLq1dmIlMmZB1En+96tvhZtOGYbY0qOlCBq/ZgHuAWhWoyZVcfeNaTa5J44qTaCuEwzagYCoMjciRMSIOx6869TlbbeooQkFR1KiBJgCVRvYASb2FeM45It7oHUo/JRrTD5yhSijvAzAJCYPlpUdvGp2jo0NcIqf209x/AGBqHam4kGFMx570h47FKCFlRSdRJhQMX3gTY8p6E1YntlGp3L1iCNbqb7XLR+FjSBi8A46spSO6mSogiAIM0JOmNCOp8krJMSkuuqSkhKnFKSN4CgDE+ANGMRxShh0SjUpsQm33twR43pLYzDswqIKpTB8NCQfpUPF40uK1qMk89tr8vKknjc0GE1B2XfneIGKyl9xJBKmFT+IJuD6iqy9l2HQ7jEtuCUKWgKF7gkmLfhFMOD4vU20nAutpCSwUzBSQS2SmeRB5nmSTSVwu/C1dmNKu6QSTIF422IB5U0FpVCZJXuOfFmBYZxjzaAEpSqydRtYHmfGvKWM2S4p1REKmLqkknSJ59flXlUsGxbufp2vyUPmBNMOVuJ7FI5kARymBfe1h8qXc+Tfe3f+cGlziHFOBsaVGyVBMKKdNwDHmJB5edc+vRbGm9hxxXEnZugCFNkgEmUkXIKtWxAjbnI9aHzVJ+1OEbKeWpJ6hThINvCKKYLFqUQCuwME7xz9ajZswFL7RB++BG9iq0HwqMM7c6kRjLcI5UbvgiDG0H6Kv6VBzz92Pxo5RUrJgf2smZT0/Soudj9mfxI/KvR+gX6kBjY+Z+FdkqrkhEkV1dxARYCVf3eo0XctqORbBVJuOkVriMNsQkmLbnnXqMycBER8KlpeLpTNjfbmLUzi0iSlvsepQbTG4qDmDigtYFhMed6ZnMKEgHmCnp1A6UHxLYJWY+Ph0papUOpW7JHBJjFt/iH1FEOPMMkKKpOrWpMEgyNZuIJgQdviKEZCpTbiHtKikEKkCbAwTv1Borxpm3bIACUAFRXISAoAmRPSxv40vk6MfZglsywrpKCLbWEx6zU/iHF62cFH3MOhHwdcP50OwTk4dQNriLXMf1r1tUoaG8D/uXTolN3IhZuqXfNIF/h9RUBSI5CjGdtpGhR37LVHU9q6LfCoCVtaZJVMRpib8oPSaDbEUdzAfc9fpVys4RwNJS0FJT2bSguUqJ1JSogC20x+tU7gwCm8bW85G3jE0+4fMT2aFOPKJ0IGwkBIAAEeAA9Ko2tW4u9bBfHGUOtqU7cQP2DgFincwZPjSplyU68ODMDEaTy5tT5c6NJzQrUQlavcWeswJtS024Z5yHdQnf3U/mDQfkZcF1/YmUXDd5HPx86IN4FO+j5zQ155SlKAMQTEnoaJ5eskrJvEx86aNEsmVt8iXi8POLUBJlSUxyvFviatdWBbmezQT1gVWeVN68wSP/AJ0/5e9+VWFnuY9ilJ6m/kKOWiGPKsUZZJPYkKwzYI/Zo+A/StHsG2mXOzSFJBIMCdqDZrj1spQolR1JOyuf9kUVxxP2UyTJQASDBvA/OpJJs6MfU65OPj/ZWPtcTOGwiuacQkehSr8wK1cw4EwkD0qX7R2f+Q1XJS8yfwjVBPhvUYug8xPMfSqS5BJvaipeMFBOKWANlE26FKB+RoP2vLrR7jZj/m1Wtb6f0odhcEZSvQrSCCe6SIBvyjwpeSiZw+0qWskknYAkzAAgDyAAonwx++V+A/6kj868xuZoWCtSQpwggK1adrJJCReE2vb4Co+XPlsqdtCk6RzuSlW3pvS8jSQ2LbvvWUvLzyT7yv8AKKyiJTLszbn6/MCkHN8wCwpqydCjfc3/ACtTzmgBk+H5H9KqrO3Sl9whZEKOxvcdK481vYpl4PApAInYJ2Tz6cryYqNgXiZSIk3E2iDURSYTM72jY2/v6V3w5No2ECeg6/n8KhopEEtg9hlJCikTqKL9OfOh+ZGW1320neeYrvlzhUYBG0CAbwL2qDmz+lCpmTpFz416HTu8NMH1IFtq9L1Gwvfdvt+VejFJ61Gwa4VNPErLgPh5OsIhOmNq5MnS4QNhHzmoaHxqNe4JyVrPlTvgkluNGNXCCfAGgJcBkTJPKimYz2Cz/IT8qU2VQZ/uanJlcat0MikqbwgULKUhcc5KXwLehPzoC7i1GZJvvatmTMAyQNh0kyY9a6lgGgnsNJU6PMOpwp0j3R5bT+pqcw2UpbneSPgT+tcm0QmAa3zNUNgC0Ff5UQJEPP0ErRJFkRf8Sz08TUbDsBJlRBEbXvceHSa5OvKIEmY61iXVUUwNPsd0GyR0MUfaQ4pI0gRyv5j60utruLcwaOYZ1SAIMA+MD6xQk9xopVuzvge0beAUQJSY8iCDXr9nR/hNck4oawtapItv4H869xeLSYM94HeLR/vRTsNJLYull9BLlwYmSfPxoplTyShZnz8Iqrl8cuadKG0J8e8o+d4FcHuJMUsKOtQ1GDEJEnyplKjneJtoe+C06sdMExrVPLaAfnTPxWvU42iJ5/Ej9Krv2GpWrGYpa1e40lEFU3WvVa+37M/GrgewTbhkgE7bz1/WhN6iOfpnPE4RfLFvi4JK2kgDbcdJAijednSxA6pHz/pXruWtBYUogXEA6QJHS1RuJXBpbSDcqJjqAD+ooRVMODBKGSc5d6r9hV41bKstxQH/AJYV6IWlavkk1TbmZ4ldi4oA9O6J87VeeYsh3DutSB2ra2xNrrSUjx51VTHDDhPeUhIv7qQTfxNz500mjqSI3AmXKexkqlUNrMmTew36xPpNP32pyQmAVpSpCQIKFftLqUBcEJSBzmSZoPleShpWtKllcRqJJgSDsTHIcqq7FZ9i2nnEh9aVJWtJ0mB7xCtIAgAxypozSRtPcfH+HEoWov8AYhcKkuJGmFyAuEx3gogDypcy/g1xRASdSBIUQpIPOCkKiQYHzqPkeLddQouuEybauZFybU/YRwsst6nUqPZlxTUiyFOXcQdiUi5T0k7iDxZOo/NUIo9h9DCHQrPL5pPb2Bw4PHNE/wD3kD/9BrKaQrx+teV0XE8ql5JuaG3kFCqxzLSMQ6FqIulUACbgeBM7WqzswMpO+0332E+tVZxN3MUpWmdSUxcSDfYb1y5Y2DLwDl4ZtZntITB7xkzvEQN+s1KxLyQNAIKRCRpE+c+Pj4UJdcDZhcTIIi4ibgEWpiyxrLACp3HnUU6tKWXO6T9wb6zve1L6EpJOySi2iFhjJUlXIAptEj08qh5vhHHEmE/wwARFuk+VS15jhw7GGLy027ygEwL7C5ImN4tXHEYowRqCTbmBt5/3eunGtKoNbgRWUuIjVAmefTesweEGoCflUpagblc/ExXiXUpNpPiB+sVRMZq0dMPgRqO9ZhHEJJ1enP41jeOiYTc+P9K4KxBkwkXppSVCRjuF8XmzKkKQCSSkgDSekdKA9kK6rctynyANcFFRE3I8JIpGUSo7sIuB5UVZagWG4g2mhKAURIIIjcRWzuKUr3io+tCw8hRbaBuoD4frIqNjXEqTYzdRNrCYioE12abPOY28OVazUceyFboaTRjCZI457ja18+6lSo84FqLN8C4ozLYbEA99aEmPATJomFprDJM3vBI9ASPmK5KRNPLPAa0kn7S2DpMaULJkiCkzAHjesY4PVEOOkCIhKfHbx+FCzJMSU4VV5tG82N/DeuhwU2kctr+oqx8Jwhhh7wWq3NRHqIijDOSsJ91tI2nu9PStqQ2llbKbeVZCTcAd1ISDp8dp8a7DJX1mVBRMbkk/E1Z6MKnlbyFdUs+H0oagqJWGN4bWMJ2aUFS1vhajEQhDZCBB5anXPhUHLsrxLBJR2rUi5Qpaf9JvVvhAG8VsVJ86GoOgQcFn2IRpkvkpEAla/HeSaY15qpbOHKgsqlxQJuRcJtP4TRlTKVfcHwrU4VPNIt5iPnW1I2lg7CP6VBRBsQb1ul4J91NTFYdsnciOQNcHcOgGylfL9KKaBTRAzLNQ0y44UjupJ8zy+dUt9m1h51RPdgk9VrVYf6j6VavG7YOFUAoAKUgKUqTAmeQncJG3Oq7xDgbwRbI77r+oHqhtOnV5ayoDyNOKydkAlgT91SgPL3vqT8aPf8VC2k4UiVElAImdCyJR5E1rwVk7a8GlSyoKUtZkGLbDltajeX8OYdpwOgrUoXGoyAeu29cE+lcsmpn0E/xTp5dDHBpepB7QnoKyte0rK7dz58JZjt5j5TVfZ2hHaSpAJ0gpO0HzrysqcUnKmNP5RbzvJ2+yK0a9YGoiU6eU8p+dKSxFZWVZJLgmkNPDDaUtlSkglW0gGI6SLHyrpxI5rDfhq+emsrKAaBreXL0hUQkmAZEfK/yrFYVKZClpkcoUZ8rfWvKyhVGN9Dad9Z6e6i/j70j4VzDyRBDYPXUSQfgRFZWUTHMvEARpF5skT8Yn51rjHlndRuBque8SAbjnWVlEBmHR3Z5A3rdOnkCfW1e1lKwo7Ydpa1aW0iTyED0knbzprybhJ0LSt1aREHSJUZEEXJjltevaysEexrIAUtZAEXVaOkDlWzeGrKylGTO/YVsG6yspRzZKK2ArKysYyvNU7V5WUBjJF5rO1SNuVZWUy4BLZGi8XXJx+Y39b3rKymSJts5lJPM1yW2eVZWURAPnmXqfbKOsHeLilPMuD3nNHeQNII26qnlYXPzNZWVgrcP5ZhXm20pUUnTa1vlRTDgnevaysYkdma9rKysY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0975" y="-1524000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4" y="2743200"/>
            <a:ext cx="2619375" cy="1743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4295" y="2185078"/>
            <a:ext cx="27431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La </a:t>
            </a:r>
            <a:r>
              <a:rPr lang="en-US" sz="2200" dirty="0" err="1" smtClean="0"/>
              <a:t>oficina</a:t>
            </a:r>
            <a:r>
              <a:rPr lang="en-US" sz="2200" dirty="0" smtClean="0"/>
              <a:t> del </a:t>
            </a:r>
            <a:r>
              <a:rPr lang="en-US" sz="2200" dirty="0" err="1" smtClean="0"/>
              <a:t>turismo</a:t>
            </a:r>
            <a:endParaRPr lang="en-US" sz="2200" dirty="0"/>
          </a:p>
        </p:txBody>
      </p:sp>
      <p:pic>
        <p:nvPicPr>
          <p:cNvPr id="1032" name="Picture 8" descr="C:\Users\tlbaldwin\AppData\Local\Microsoft\Windows\Temporary Internet Files\Content.IE5\9CBSK5CI\MC9000892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827886" cy="15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50393" y="4522113"/>
            <a:ext cx="27660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La </a:t>
            </a:r>
            <a:r>
              <a:rPr lang="en-US" sz="2200" dirty="0" err="1" smtClean="0"/>
              <a:t>parada</a:t>
            </a:r>
            <a:r>
              <a:rPr lang="en-US" sz="2200" dirty="0" smtClean="0"/>
              <a:t> de </a:t>
            </a:r>
            <a:r>
              <a:rPr lang="en-US" sz="2200" dirty="0" err="1" smtClean="0"/>
              <a:t>autob</a:t>
            </a:r>
            <a:r>
              <a:rPr lang="en-US" sz="2200" dirty="0" err="1" smtClean="0">
                <a:latin typeface="Calibri"/>
              </a:rPr>
              <a:t>ús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148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Tomar</a:t>
            </a:r>
            <a:r>
              <a:rPr lang="en-US" dirty="0" smtClean="0"/>
              <a:t> un taxi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tlbaldwin\AppData\Local\Microsoft\Windows\Temporary Internet Files\Content.IE5\KBZE637H\MC90043389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38290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lbaldwin\AppData\Local\Microsoft\Windows\Temporary Internet Files\Content.IE5\FSFX29B2\MC9000488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880921" cy="18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39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1222</TotalTime>
  <Words>155</Words>
  <Application>Microsoft Office PowerPoint</Application>
  <PresentationFormat>On-screen Show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Angles</vt:lpstr>
      <vt:lpstr>My Dream Vacation</vt:lpstr>
      <vt:lpstr>La agencia de viajes</vt:lpstr>
      <vt:lpstr>El Boleto</vt:lpstr>
      <vt:lpstr>El agente de viajes/ La agente de viajes</vt:lpstr>
      <vt:lpstr>LLamar</vt:lpstr>
      <vt:lpstr>Hacer la maletA</vt:lpstr>
      <vt:lpstr>No te olvides… Don’t forget…</vt:lpstr>
      <vt:lpstr>Por favor, ¿Dónde queda…?</vt:lpstr>
      <vt:lpstr>Tomar un taxi</vt:lpstr>
      <vt:lpstr>abordar</vt:lpstr>
      <vt:lpstr>El auxiliar de vuelo</vt:lpstr>
      <vt:lpstr>Facturar el equipaje</vt:lpstr>
      <vt:lpstr>Hacer cola</vt:lpstr>
      <vt:lpstr>La pantalla</vt:lpstr>
      <vt:lpstr>El pasajero</vt:lpstr>
      <vt:lpstr>Pasar por seguridad</vt:lpstr>
      <vt:lpstr>La puerta</vt:lpstr>
      <vt:lpstr>La salida</vt:lpstr>
      <vt:lpstr>La llegada</vt:lpstr>
      <vt:lpstr>Pasar por la aduana</vt:lpstr>
      <vt:lpstr>El reclamo de equipaje</vt:lpstr>
    </vt:vector>
  </TitlesOfParts>
  <Company>Spartanburg School District 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Vacation</dc:title>
  <dc:creator>Baldwin, Tiffani L.</dc:creator>
  <cp:lastModifiedBy>Baldwin, Tiffani L.</cp:lastModifiedBy>
  <cp:revision>11</cp:revision>
  <dcterms:created xsi:type="dcterms:W3CDTF">2014-01-23T16:13:53Z</dcterms:created>
  <dcterms:modified xsi:type="dcterms:W3CDTF">2014-01-27T14:00:05Z</dcterms:modified>
</cp:coreProperties>
</file>