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2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733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20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43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3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4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7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1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4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265FC-3A23-4A0E-9788-4CB012445F1E}" type="datetimeFigureOut">
              <a:rPr lang="en-US" smtClean="0"/>
              <a:t>8/18/2013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1FBE314-4375-4BF8-870B-32E712DBD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2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135" y="190335"/>
            <a:ext cx="9144000" cy="23876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Sra. Baldwin?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8730" y="1820534"/>
            <a:ext cx="2581900" cy="1056592"/>
            <a:chOff x="2144646" y="2644566"/>
            <a:chExt cx="2581900" cy="1056592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873478" y="2644566"/>
              <a:ext cx="131852" cy="38778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144646" y="2777828"/>
              <a:ext cx="25819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= who</a:t>
              </a:r>
              <a:endPara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02" y="2014424"/>
            <a:ext cx="3125273" cy="4687910"/>
          </a:xfrm>
          <a:prstGeom prst="rect">
            <a:avLst/>
          </a:prstGeom>
        </p:spPr>
      </p:pic>
      <p:sp>
        <p:nvSpPr>
          <p:cNvPr id="12" name="7-Point Star 11"/>
          <p:cNvSpPr/>
          <p:nvPr/>
        </p:nvSpPr>
        <p:spPr>
          <a:xfrm>
            <a:off x="264302" y="2711197"/>
            <a:ext cx="3773510" cy="334206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See how much you can understand!</a:t>
            </a:r>
            <a:endParaRPr lang="en-US" sz="2400" dirty="0"/>
          </a:p>
        </p:txBody>
      </p:sp>
      <p:sp>
        <p:nvSpPr>
          <p:cNvPr id="13" name="Curved Left Arrow 12"/>
          <p:cNvSpPr/>
          <p:nvPr/>
        </p:nvSpPr>
        <p:spPr>
          <a:xfrm>
            <a:off x="6428988" y="1648497"/>
            <a:ext cx="1159098" cy="23757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soy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esposa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491">
            <a:off x="6647043" y="1040126"/>
            <a:ext cx="2582233" cy="38814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158">
            <a:off x="475580" y="3629551"/>
            <a:ext cx="1946754" cy="29262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57" y="1835343"/>
            <a:ext cx="2304934" cy="1728700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7" y="2289377"/>
            <a:ext cx="2587624" cy="388143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955485" y="1459170"/>
            <a:ext cx="1140057" cy="1271151"/>
            <a:chOff x="3955485" y="1459170"/>
            <a:chExt cx="1140057" cy="1271151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4597758" y="1930400"/>
              <a:ext cx="218941" cy="79992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955485" y="1459170"/>
              <a:ext cx="1140057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0" cap="none" spc="0" dirty="0" err="1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esposo</a:t>
              </a:r>
              <a:endParaRPr lang="en-US" sz="2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17146" y="1456258"/>
            <a:ext cx="1136850" cy="1317646"/>
            <a:chOff x="5317146" y="1456258"/>
            <a:chExt cx="1136850" cy="1317646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5624000" y="1930400"/>
              <a:ext cx="248766" cy="8435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317146" y="1456258"/>
              <a:ext cx="1136850" cy="4770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500" b="0" cap="none" spc="0" dirty="0" err="1" smtClean="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</a:rPr>
                <a:t>esposa</a:t>
              </a:r>
              <a:endParaRPr lang="en-US" sz="2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82" y="140107"/>
            <a:ext cx="1129893" cy="112989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044090" y="4230096"/>
            <a:ext cx="6324627" cy="2627904"/>
            <a:chOff x="2085277" y="4230096"/>
            <a:chExt cx="6324627" cy="2627904"/>
          </a:xfrm>
        </p:grpSpPr>
        <p:sp>
          <p:nvSpPr>
            <p:cNvPr id="32" name="Rectangle 31"/>
            <p:cNvSpPr/>
            <p:nvPr/>
          </p:nvSpPr>
          <p:spPr>
            <a:xfrm>
              <a:off x="2672836" y="6304002"/>
              <a:ext cx="5088252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f</a:t>
              </a:r>
              <a:r>
                <a:rPr lang="en-US" sz="30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otos</a:t>
              </a:r>
              <a:r>
                <a:rPr lang="en-US" sz="30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de mi </a:t>
              </a:r>
              <a:r>
                <a:rPr lang="en-US" sz="30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boda</a:t>
              </a:r>
              <a:r>
                <a:rPr lang="en-US" sz="30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(wedding)</a:t>
              </a:r>
              <a:endPara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cxnSp>
          <p:nvCxnSpPr>
            <p:cNvPr id="34" name="Curved Connector 33"/>
            <p:cNvCxnSpPr/>
            <p:nvPr/>
          </p:nvCxnSpPr>
          <p:spPr>
            <a:xfrm rot="10800000">
              <a:off x="2085277" y="5490907"/>
              <a:ext cx="1545465" cy="1090094"/>
            </a:xfrm>
            <a:prstGeom prst="curvedConnector3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rot="5400000" flipH="1" flipV="1">
              <a:off x="6729007" y="4623106"/>
              <a:ext cx="2073907" cy="1287887"/>
            </a:xfrm>
            <a:prstGeom prst="curvedConnector3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63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soy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mamá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118" y="283003"/>
            <a:ext cx="2196528" cy="32947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50" y="4391762"/>
            <a:ext cx="1979792" cy="2634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90" y="2258020"/>
            <a:ext cx="1925306" cy="289996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823978" y="3882044"/>
            <a:ext cx="3570208" cy="1513994"/>
            <a:chOff x="6823978" y="3882044"/>
            <a:chExt cx="3570208" cy="1513994"/>
          </a:xfrm>
        </p:grpSpPr>
        <p:sp>
          <p:nvSpPr>
            <p:cNvPr id="8" name="Right Arrow 7"/>
            <p:cNvSpPr/>
            <p:nvPr/>
          </p:nvSpPr>
          <p:spPr>
            <a:xfrm rot="2026576">
              <a:off x="7670496" y="4893762"/>
              <a:ext cx="989896" cy="5022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23978" y="3882044"/>
              <a:ext cx="357020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50" dirty="0" err="1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Mi</a:t>
              </a:r>
              <a:r>
                <a:rPr lang="en-US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b="1" cap="none" spc="50" dirty="0" err="1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hijo</a:t>
              </a:r>
              <a:r>
                <a:rPr lang="en-US" sz="40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, Caleb</a:t>
              </a:r>
              <a:endPara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77747" y="4240928"/>
            <a:ext cx="4051937" cy="2119797"/>
            <a:chOff x="2077747" y="4240928"/>
            <a:chExt cx="4051937" cy="21197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4" t="-1688" r="7825" b="28534"/>
            <a:stretch/>
          </p:blipFill>
          <p:spPr>
            <a:xfrm>
              <a:off x="2077747" y="4240928"/>
              <a:ext cx="1869485" cy="209325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2" b="22124"/>
            <a:stretch/>
          </p:blipFill>
          <p:spPr>
            <a:xfrm>
              <a:off x="4110979" y="4280853"/>
              <a:ext cx="2018705" cy="207987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5" t="70986" r="7010"/>
          <a:stretch/>
        </p:blipFill>
        <p:spPr>
          <a:xfrm>
            <a:off x="3427771" y="1571222"/>
            <a:ext cx="2752387" cy="16806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57276" y="1500587"/>
            <a:ext cx="323678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</a:t>
            </a:r>
            <a:r>
              <a:rPr lang="en-US" sz="3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perro</a:t>
            </a:r>
            <a:r>
              <a:rPr lang="en-US" sz="3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Charlie</a:t>
            </a:r>
            <a:endParaRPr lang="en-US" sz="3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43157" y="5709183"/>
            <a:ext cx="4150111" cy="1031761"/>
            <a:chOff x="1943157" y="5709183"/>
            <a:chExt cx="4150111" cy="1031761"/>
          </a:xfrm>
        </p:grpSpPr>
        <p:sp>
          <p:nvSpPr>
            <p:cNvPr id="14" name="Rectangle 13"/>
            <p:cNvSpPr/>
            <p:nvPr/>
          </p:nvSpPr>
          <p:spPr>
            <a:xfrm>
              <a:off x="1943157" y="6186946"/>
              <a:ext cx="4150110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0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Mis</a:t>
              </a:r>
              <a:r>
                <a:rPr lang="en-US" sz="30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 </a:t>
              </a:r>
              <a:r>
                <a:rPr lang="en-US" sz="3000" b="1" cap="none" spc="0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gatos</a:t>
              </a:r>
              <a:r>
                <a:rPr lang="en-US" sz="3000" b="1" cap="none" spc="0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, Chloe y Ace</a:t>
              </a:r>
              <a:endParaRPr lang="en-US" sz="3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3258355" y="5709183"/>
              <a:ext cx="688877" cy="62500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5859887" y="5872766"/>
              <a:ext cx="233381" cy="48796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03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0" y="270924"/>
            <a:ext cx="8596668" cy="1320800"/>
          </a:xfrm>
        </p:spPr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…..  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59" y="4242767"/>
            <a:ext cx="2483972" cy="1497012"/>
          </a:xfrm>
        </p:spPr>
      </p:pic>
      <p:sp>
        <p:nvSpPr>
          <p:cNvPr id="4" name="Down Arrow 3"/>
          <p:cNvSpPr/>
          <p:nvPr/>
        </p:nvSpPr>
        <p:spPr>
          <a:xfrm>
            <a:off x="1378040" y="915783"/>
            <a:ext cx="334851" cy="4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6321" y="1330224"/>
            <a:ext cx="1977032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like</a:t>
            </a:r>
            <a:endParaRPr lang="en-US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730" y="1173788"/>
            <a:ext cx="2417088" cy="181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108" y="4242767"/>
            <a:ext cx="3336323" cy="250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3" y="1392301"/>
            <a:ext cx="3078928" cy="2240470"/>
          </a:xfrm>
          <a:prstGeom prst="rect">
            <a:avLst/>
          </a:prstGeom>
        </p:spPr>
      </p:pic>
      <p:pic>
        <p:nvPicPr>
          <p:cNvPr id="10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239">
            <a:off x="528463" y="2434802"/>
            <a:ext cx="1669712" cy="221737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7988" y="4571818"/>
            <a:ext cx="13163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correr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8568" y="3106772"/>
            <a:ext cx="248657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Los </a:t>
            </a:r>
            <a:r>
              <a:rPr lang="en-US" sz="3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deportes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61226" y="3355772"/>
            <a:ext cx="30396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Los Gamecocks!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9837" y="5942371"/>
            <a:ext cx="19591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 </a:t>
            </a:r>
            <a:r>
              <a:rPr lang="en-US" sz="3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música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8410" y="2086378"/>
            <a:ext cx="4770429" cy="376063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What did you understand?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4409" y="1264184"/>
            <a:ext cx="2880092" cy="2766028"/>
            <a:chOff x="654409" y="1264184"/>
            <a:chExt cx="2880092" cy="2766028"/>
          </a:xfrm>
        </p:grpSpPr>
        <p:sp>
          <p:nvSpPr>
            <p:cNvPr id="6" name="Content Placeholder 4"/>
            <p:cNvSpPr txBox="1">
              <a:spLocks/>
            </p:cNvSpPr>
            <p:nvPr/>
          </p:nvSpPr>
          <p:spPr>
            <a:xfrm rot="20333218">
              <a:off x="654409" y="1264184"/>
              <a:ext cx="2880092" cy="2766028"/>
            </a:xfrm>
            <a:prstGeom prst="star7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4042" y="1727334"/>
              <a:ext cx="1520825" cy="17970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866270" y="3019381"/>
            <a:ext cx="2815464" cy="2245932"/>
            <a:chOff x="7866270" y="3019381"/>
            <a:chExt cx="2815464" cy="2245932"/>
          </a:xfrm>
        </p:grpSpPr>
        <p:sp>
          <p:nvSpPr>
            <p:cNvPr id="7" name="Content Placeholder 4"/>
            <p:cNvSpPr txBox="1">
              <a:spLocks/>
            </p:cNvSpPr>
            <p:nvPr/>
          </p:nvSpPr>
          <p:spPr>
            <a:xfrm rot="1584790">
              <a:off x="7866270" y="3019381"/>
              <a:ext cx="2815464" cy="2245932"/>
            </a:xfrm>
            <a:prstGeom prst="star7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10945">
              <a:off x="8406379" y="3274724"/>
              <a:ext cx="1735245" cy="173524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16820" y="4044590"/>
            <a:ext cx="3474394" cy="2766028"/>
            <a:chOff x="116820" y="4044590"/>
            <a:chExt cx="3474394" cy="2766028"/>
          </a:xfrm>
        </p:grpSpPr>
        <p:sp>
          <p:nvSpPr>
            <p:cNvPr id="11" name="Content Placeholder 4"/>
            <p:cNvSpPr txBox="1">
              <a:spLocks/>
            </p:cNvSpPr>
            <p:nvPr/>
          </p:nvSpPr>
          <p:spPr>
            <a:xfrm rot="20567125">
              <a:off x="711122" y="4044590"/>
              <a:ext cx="2880092" cy="2766028"/>
            </a:xfrm>
            <a:prstGeom prst="star7">
              <a:avLst/>
            </a:prstGeom>
            <a:solidFill>
              <a:srgbClr val="00B05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err="1" smtClean="0"/>
                <a:t>Levanten</a:t>
              </a:r>
              <a:r>
                <a:rPr lang="en-US" sz="2400" dirty="0" smtClean="0"/>
                <a:t> la </a:t>
              </a:r>
              <a:r>
                <a:rPr lang="en-US" sz="2400" dirty="0" err="1" smtClean="0"/>
                <a:t>mano</a:t>
              </a:r>
              <a:r>
                <a:rPr lang="en-US" sz="2400" dirty="0" smtClean="0"/>
                <a:t>!</a:t>
              </a:r>
              <a:endParaRPr lang="en-US" sz="2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20" y="5345120"/>
              <a:ext cx="1316478" cy="1316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42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I lived?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70" y="2567472"/>
            <a:ext cx="2001658" cy="19413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6" y="609600"/>
            <a:ext cx="8897708" cy="5613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09" y="1235327"/>
            <a:ext cx="5536254" cy="4155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779" y="1929397"/>
            <a:ext cx="4031356" cy="2766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717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I study?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926" y="2238643"/>
            <a:ext cx="2624663" cy="262466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13" y="2531165"/>
            <a:ext cx="7870076" cy="18188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20" y="2262120"/>
            <a:ext cx="4611427" cy="30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6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21224 -2.59259E-6 C 0.3073 -2.59259E-6 0.42461 0.07523 0.42461 0.13635 L 0.42461 0.27292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4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07226 -3.7037E-7 C -0.10469 -3.7037E-7 -0.14453 0.10046 -0.14453 0.18194 L -0.14453 0.36412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7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0.17396 4.81481E-6 C 0.25195 4.81481E-6 0.34805 -0.09075 0.34805 -0.16436 L 0.34805 -0.32871 " pathEditMode="relative" rAng="0" ptsTypes="AA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-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here?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56" y="1806008"/>
            <a:ext cx="3484372" cy="26132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47" y="1579495"/>
            <a:ext cx="3786389" cy="2839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050" y="1806008"/>
            <a:ext cx="4597205" cy="3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27852 0.3442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0247 1.48148E-6 C 0.2931 1.48148E-6 0.40495 0.09606 0.40495 0.1743 L 0.40495 0.3486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8242 -4.81481E-6 C 0.26406 -4.81481E-6 0.36484 -0.0787 0.36484 -0.14236 L 0.36484 -0.28449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039" y="1833283"/>
            <a:ext cx="8596668" cy="1320800"/>
          </a:xfrm>
        </p:spPr>
        <p:txBody>
          <a:bodyPr/>
          <a:lstStyle/>
          <a:p>
            <a:pPr algn="ctr"/>
            <a:r>
              <a:rPr lang="en-US" sz="8000" dirty="0" smtClean="0"/>
              <a:t>Questions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492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296</TotalTime>
  <Words>86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¿Quién es Sra. Baldwin? </vt:lpstr>
      <vt:lpstr>Yo soy una esposa.</vt:lpstr>
      <vt:lpstr>Yo soy una mamá</vt:lpstr>
      <vt:lpstr>Me gusta…..    </vt:lpstr>
      <vt:lpstr>PowerPoint Presentation</vt:lpstr>
      <vt:lpstr>Where have I lived?</vt:lpstr>
      <vt:lpstr>Where did I study?</vt:lpstr>
      <vt:lpstr>Why am I here? 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¿Quién es Sra. Baldwin?</dc:title>
  <dc:creator>Tiffani Baldwin</dc:creator>
  <cp:lastModifiedBy>Tiffani Baldwin</cp:lastModifiedBy>
  <cp:revision>16</cp:revision>
  <dcterms:created xsi:type="dcterms:W3CDTF">2013-08-06T15:31:01Z</dcterms:created>
  <dcterms:modified xsi:type="dcterms:W3CDTF">2013-08-18T20:54:41Z</dcterms:modified>
</cp:coreProperties>
</file>