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6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5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6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0806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44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0127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33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5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7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0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5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9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3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5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7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2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7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2- Unit 1.1 </a:t>
            </a:r>
            <a:r>
              <a:rPr lang="en-US" smtClean="0"/>
              <a:t>Test </a:t>
            </a:r>
            <a:r>
              <a:rPr lang="en-US" smtClean="0"/>
              <a:t>Info.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2/4/14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need to know for the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Autofit/>
          </a:bodyPr>
          <a:lstStyle/>
          <a:p>
            <a:r>
              <a:rPr lang="en-US" sz="2600" dirty="0" smtClean="0"/>
              <a:t>You should be able to </a:t>
            </a:r>
          </a:p>
          <a:p>
            <a:pPr lvl="1"/>
            <a:r>
              <a:rPr lang="en-US" sz="2600" dirty="0" smtClean="0"/>
              <a:t>Discuss travel preparations</a:t>
            </a:r>
          </a:p>
          <a:p>
            <a:pPr lvl="1"/>
            <a:r>
              <a:rPr lang="en-US" sz="2600" dirty="0" smtClean="0"/>
              <a:t>Talk about things you do at an airport</a:t>
            </a:r>
          </a:p>
          <a:p>
            <a:pPr lvl="1"/>
            <a:r>
              <a:rPr lang="en-US" sz="2600" dirty="0" smtClean="0"/>
              <a:t>Ask how to get around town</a:t>
            </a:r>
          </a:p>
          <a:p>
            <a:r>
              <a:rPr lang="en-US" sz="2600" dirty="0" smtClean="0"/>
              <a:t>Using…</a:t>
            </a:r>
          </a:p>
          <a:p>
            <a:pPr lvl="1"/>
            <a:r>
              <a:rPr lang="en-US" sz="2600" dirty="0" smtClean="0"/>
              <a:t>Personal A</a:t>
            </a:r>
          </a:p>
          <a:p>
            <a:pPr lvl="1"/>
            <a:r>
              <a:rPr lang="en-US" sz="2600" dirty="0" smtClean="0"/>
              <a:t>Direct Object pronouns</a:t>
            </a:r>
          </a:p>
          <a:p>
            <a:pPr lvl="1"/>
            <a:r>
              <a:rPr lang="en-US" sz="2600" dirty="0" smtClean="0"/>
              <a:t>Indirect </a:t>
            </a:r>
            <a:r>
              <a:rPr lang="en-US" sz="2600" dirty="0"/>
              <a:t>O</a:t>
            </a:r>
            <a:r>
              <a:rPr lang="en-US" sz="2600" dirty="0" smtClean="0"/>
              <a:t>bject pronouns</a:t>
            </a:r>
          </a:p>
        </p:txBody>
      </p:sp>
    </p:spTree>
    <p:extLst>
      <p:ext uri="{BB962C8B-B14F-4D97-AF65-F5344CB8AC3E}">
        <p14:creationId xmlns:p14="http://schemas.microsoft.com/office/powerpoint/2010/main" val="34182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 Travel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 the test…..  </a:t>
            </a:r>
          </a:p>
          <a:p>
            <a:pPr lvl="1"/>
            <a:r>
              <a:rPr lang="en-US" sz="2400" dirty="0" smtClean="0"/>
              <a:t>20 matching vocabulary terms from page 55</a:t>
            </a:r>
          </a:p>
          <a:p>
            <a:r>
              <a:rPr lang="en-US" sz="2400" dirty="0" smtClean="0"/>
              <a:t>How do I  study?</a:t>
            </a:r>
          </a:p>
          <a:p>
            <a:pPr lvl="1"/>
            <a:r>
              <a:rPr lang="en-US" sz="2400" dirty="0" smtClean="0"/>
              <a:t>Make flash </a:t>
            </a:r>
            <a:r>
              <a:rPr lang="en-US" sz="2400" dirty="0"/>
              <a:t>c</a:t>
            </a:r>
            <a:r>
              <a:rPr lang="en-US" sz="2400" dirty="0" smtClean="0"/>
              <a:t>ards!</a:t>
            </a:r>
          </a:p>
          <a:p>
            <a:pPr lvl="1"/>
            <a:r>
              <a:rPr lang="en-US" sz="2400" dirty="0" smtClean="0"/>
              <a:t>Use </a:t>
            </a:r>
            <a:r>
              <a:rPr lang="en-US" sz="2400" dirty="0" err="1" smtClean="0"/>
              <a:t>Quizlet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Cover up the English words on page 55 and see if you remember what the Spanish words mean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1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467" y="5232920"/>
            <a:ext cx="8534400" cy="1507067"/>
          </a:xfrm>
        </p:spPr>
        <p:txBody>
          <a:bodyPr/>
          <a:lstStyle/>
          <a:p>
            <a:r>
              <a:rPr lang="en-US" dirty="0" smtClean="0"/>
              <a:t>Talk about things you do at an airport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9" y="685800"/>
            <a:ext cx="11844996" cy="4364502"/>
          </a:xfrm>
        </p:spPr>
        <p:txBody>
          <a:bodyPr>
            <a:noAutofit/>
          </a:bodyPr>
          <a:lstStyle/>
          <a:p>
            <a:r>
              <a:rPr lang="en-US" sz="2200" dirty="0" smtClean="0"/>
              <a:t>On the test…..  </a:t>
            </a:r>
          </a:p>
          <a:p>
            <a:pPr lvl="1"/>
            <a:r>
              <a:rPr lang="en-US" sz="2200" dirty="0" smtClean="0"/>
              <a:t>Grammar Section- Direct Object pronouns</a:t>
            </a:r>
          </a:p>
          <a:p>
            <a:pPr lvl="2"/>
            <a:r>
              <a:rPr lang="en-US" sz="2200" dirty="0" smtClean="0"/>
              <a:t>Be able to fill in sentences with the correct pronouns.</a:t>
            </a:r>
          </a:p>
          <a:p>
            <a:pPr lvl="1"/>
            <a:r>
              <a:rPr lang="en-US" sz="2400" dirty="0" smtClean="0"/>
              <a:t>Grammar Section- Indirect Object pronouns</a:t>
            </a:r>
          </a:p>
          <a:p>
            <a:pPr lvl="2"/>
            <a:r>
              <a:rPr lang="en-US" sz="2200" dirty="0" smtClean="0"/>
              <a:t>Be able to fill in sentences with the correct pronouns.</a:t>
            </a:r>
          </a:p>
          <a:p>
            <a:r>
              <a:rPr lang="en-US" sz="2200" dirty="0" smtClean="0"/>
              <a:t>How do I  study?</a:t>
            </a:r>
          </a:p>
          <a:p>
            <a:pPr lvl="1"/>
            <a:r>
              <a:rPr lang="en-US" sz="2200" dirty="0" smtClean="0"/>
              <a:t>Look over book activities and practice worksheets for these types of pronouns.</a:t>
            </a:r>
          </a:p>
          <a:p>
            <a:pPr lvl="1"/>
            <a:r>
              <a:rPr lang="en-US" sz="2200" dirty="0" smtClean="0"/>
              <a:t>Watch the Sr. Jordan videos to review any confusing parts</a:t>
            </a:r>
          </a:p>
          <a:p>
            <a:pPr lvl="1"/>
            <a:r>
              <a:rPr lang="en-US" sz="2200" dirty="0" smtClean="0"/>
              <a:t>Write out your own sentences using these pronouns.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8438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467" y="5232920"/>
            <a:ext cx="8534400" cy="1507067"/>
          </a:xfrm>
        </p:spPr>
        <p:txBody>
          <a:bodyPr/>
          <a:lstStyle/>
          <a:p>
            <a:r>
              <a:rPr lang="en-US" dirty="0" smtClean="0"/>
              <a:t>Talk about things you do at an airport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9" y="685800"/>
            <a:ext cx="11844996" cy="4364502"/>
          </a:xfrm>
        </p:spPr>
        <p:txBody>
          <a:bodyPr>
            <a:noAutofit/>
          </a:bodyPr>
          <a:lstStyle/>
          <a:p>
            <a:r>
              <a:rPr lang="en-US" sz="2200" dirty="0" smtClean="0"/>
              <a:t>On the test…..  </a:t>
            </a:r>
          </a:p>
          <a:p>
            <a:pPr lvl="1"/>
            <a:r>
              <a:rPr lang="en-US" sz="2000" dirty="0" smtClean="0"/>
              <a:t>Writing section- be able to write a brief paragraph about things you do before and after a flight.</a:t>
            </a:r>
          </a:p>
          <a:p>
            <a:r>
              <a:rPr lang="en-US" sz="2200" dirty="0" smtClean="0"/>
              <a:t>How do I  study?</a:t>
            </a:r>
          </a:p>
          <a:p>
            <a:pPr lvl="1"/>
            <a:r>
              <a:rPr lang="en-US" sz="2200" dirty="0" smtClean="0"/>
              <a:t>Look over your paragraphs from yesterday.  We will look at some sentences together in class.  </a:t>
            </a:r>
          </a:p>
          <a:p>
            <a:pPr lvl="1"/>
            <a:r>
              <a:rPr lang="en-US" sz="2200" dirty="0" smtClean="0"/>
              <a:t>Know your vocabulary</a:t>
            </a:r>
          </a:p>
          <a:p>
            <a:pPr lvl="1"/>
            <a:r>
              <a:rPr lang="en-US" sz="2200" dirty="0" smtClean="0"/>
              <a:t>Practice verb conjugations!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26885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467" y="5232920"/>
            <a:ext cx="8534400" cy="1507067"/>
          </a:xfrm>
        </p:spPr>
        <p:txBody>
          <a:bodyPr/>
          <a:lstStyle/>
          <a:p>
            <a:r>
              <a:rPr lang="en-US" dirty="0" smtClean="0"/>
              <a:t>Ask how to get around 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9" y="685800"/>
            <a:ext cx="11844996" cy="4364502"/>
          </a:xfrm>
        </p:spPr>
        <p:txBody>
          <a:bodyPr>
            <a:noAutofit/>
          </a:bodyPr>
          <a:lstStyle/>
          <a:p>
            <a:r>
              <a:rPr lang="en-US" sz="2200" dirty="0" smtClean="0"/>
              <a:t>On the test…..  </a:t>
            </a:r>
          </a:p>
          <a:p>
            <a:pPr lvl="1"/>
            <a:r>
              <a:rPr lang="en-US" sz="2200" dirty="0" smtClean="0"/>
              <a:t>Based on a picture, write sentences asking how to get to certain places.</a:t>
            </a:r>
          </a:p>
          <a:p>
            <a:r>
              <a:rPr lang="en-US" sz="2200" dirty="0" smtClean="0"/>
              <a:t>How do I  study?</a:t>
            </a:r>
          </a:p>
          <a:p>
            <a:pPr lvl="1"/>
            <a:r>
              <a:rPr lang="en-US" sz="2200" dirty="0" smtClean="0"/>
              <a:t>Know the vocabulary question for “Please, can you tell me where ___ is located?”</a:t>
            </a:r>
          </a:p>
          <a:p>
            <a:pPr lvl="1"/>
            <a:r>
              <a:rPr lang="en-US" sz="2200" dirty="0" smtClean="0"/>
              <a:t>Be able to use it in a sentence.</a:t>
            </a:r>
          </a:p>
          <a:p>
            <a:pPr lvl="1"/>
            <a:r>
              <a:rPr lang="en-US" sz="2200" dirty="0" smtClean="0"/>
              <a:t>Know the vocabulary for places around town (train station, bus stop, </a:t>
            </a:r>
            <a:r>
              <a:rPr lang="en-US" sz="2200" dirty="0" err="1" smtClean="0"/>
              <a:t>etc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894603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309</Words>
  <Application>Microsoft Office PowerPoint</Application>
  <PresentationFormat>Custom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Spanish 2- Unit 1.1 Test Info.</vt:lpstr>
      <vt:lpstr>What do I need to know for the test?</vt:lpstr>
      <vt:lpstr>Discuss Travel Preparations</vt:lpstr>
      <vt:lpstr>Talk about things you do at an airport</vt:lpstr>
      <vt:lpstr>Talk about things you do at an airport part 2</vt:lpstr>
      <vt:lpstr>Ask how to get around town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1- Unit 1.1 Test Review</dc:title>
  <dc:creator>Tiffani Baldwin</dc:creator>
  <cp:lastModifiedBy>Baldwin, Tiffani L.</cp:lastModifiedBy>
  <cp:revision>5</cp:revision>
  <dcterms:created xsi:type="dcterms:W3CDTF">2014-02-04T13:50:17Z</dcterms:created>
  <dcterms:modified xsi:type="dcterms:W3CDTF">2014-02-04T16:40:06Z</dcterms:modified>
</cp:coreProperties>
</file>