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smtClean="0"/>
              <a:t>IR- </a:t>
            </a:r>
            <a:r>
              <a:rPr lang="en-US" dirty="0" smtClean="0"/>
              <a:t>REVIEW</a:t>
            </a:r>
            <a:br>
              <a:rPr lang="en-US" dirty="0" smtClean="0"/>
            </a:b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Sra. Baldwin</a:t>
            </a:r>
          </a:p>
          <a:p>
            <a:r>
              <a:rPr lang="en-US" dirty="0" smtClean="0"/>
              <a:t>Spanish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571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Answers with </a:t>
            </a:r>
            <a:r>
              <a:rPr lang="en-US" dirty="0" smtClean="0"/>
              <a:t>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287" y="2423195"/>
            <a:ext cx="10114060" cy="4254500"/>
          </a:xfrm>
        </p:spPr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Adonde</a:t>
            </a:r>
            <a:r>
              <a:rPr lang="en-US" dirty="0" smtClean="0"/>
              <a:t> vas los </a:t>
            </a:r>
            <a:r>
              <a:rPr lang="en-US" dirty="0" err="1" smtClean="0"/>
              <a:t>lunes</a:t>
            </a:r>
            <a:r>
              <a:rPr lang="en-US" dirty="0" smtClean="0"/>
              <a:t>?</a:t>
            </a:r>
            <a:r>
              <a:rPr lang="en-US" dirty="0" smtClean="0"/>
              <a:t>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a….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How does the question change if I say…</a:t>
            </a:r>
            <a:endParaRPr lang="en-US" dirty="0"/>
          </a:p>
          <a:p>
            <a:r>
              <a:rPr lang="en-US" dirty="0" smtClean="0"/>
              <a:t>¿</a:t>
            </a:r>
            <a:r>
              <a:rPr lang="en-US" dirty="0" err="1" smtClean="0"/>
              <a:t>Adonde</a:t>
            </a:r>
            <a:r>
              <a:rPr lang="en-US" dirty="0" smtClean="0"/>
              <a:t> van </a:t>
            </a:r>
            <a:r>
              <a:rPr lang="en-US" dirty="0" err="1" smtClean="0"/>
              <a:t>ellos</a:t>
            </a:r>
            <a:r>
              <a:rPr lang="en-US" dirty="0" smtClean="0"/>
              <a:t> los </a:t>
            </a:r>
            <a:r>
              <a:rPr lang="en-US" dirty="0" err="1" smtClean="0"/>
              <a:t>lunes</a:t>
            </a:r>
            <a:r>
              <a:rPr lang="en-US" dirty="0" smtClean="0"/>
              <a:t>?  </a:t>
            </a:r>
            <a:r>
              <a:rPr lang="en-US" dirty="0" smtClean="0"/>
              <a:t>___________________________________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…and how would the answers change?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b="1" dirty="0" smtClean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n-US" sz="10000" b="1" dirty="0" err="1" smtClean="0">
                <a:solidFill>
                  <a:schemeClr val="accent6">
                    <a:lumMod val="50000"/>
                  </a:schemeClr>
                </a:solidFill>
              </a:rPr>
              <a:t>Preguntas</a:t>
            </a:r>
            <a:r>
              <a:rPr lang="en-US" sz="100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10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Ir</a:t>
            </a:r>
            <a:r>
              <a:rPr lang="en-US" dirty="0" smtClean="0"/>
              <a:t>	- Reminders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Ir</a:t>
            </a:r>
            <a:r>
              <a:rPr lang="en-US" sz="3200" dirty="0" smtClean="0"/>
              <a:t> </a:t>
            </a:r>
            <a:r>
              <a:rPr lang="en-US" sz="3200" dirty="0" smtClean="0"/>
              <a:t>is a Spanish verb that means “to </a:t>
            </a:r>
            <a:r>
              <a:rPr lang="en-US" sz="3200" dirty="0" smtClean="0"/>
              <a:t>go” </a:t>
            </a:r>
            <a:endParaRPr lang="en-US" sz="3200" dirty="0" smtClean="0"/>
          </a:p>
          <a:p>
            <a:r>
              <a:rPr lang="en-US" sz="3200" dirty="0" err="1"/>
              <a:t>I</a:t>
            </a:r>
            <a:r>
              <a:rPr lang="en-US" sz="3200" dirty="0" err="1" smtClean="0"/>
              <a:t>r</a:t>
            </a:r>
            <a:r>
              <a:rPr lang="en-US" sz="3200" dirty="0" smtClean="0"/>
              <a:t> </a:t>
            </a:r>
            <a:r>
              <a:rPr lang="en-US" sz="3200" dirty="0" smtClean="0"/>
              <a:t>is irregular </a:t>
            </a:r>
            <a:r>
              <a:rPr lang="en-US" sz="2500" dirty="0" smtClean="0"/>
              <a:t>(it does not belong with any conjugation patterns)</a:t>
            </a:r>
          </a:p>
          <a:p>
            <a:r>
              <a:rPr lang="en-US" sz="3200" dirty="0" smtClean="0"/>
              <a:t>We use </a:t>
            </a:r>
            <a:r>
              <a:rPr lang="en-US" sz="3200" dirty="0" err="1" smtClean="0"/>
              <a:t>Ir</a:t>
            </a:r>
            <a:r>
              <a:rPr lang="en-US" sz="3200" dirty="0" smtClean="0"/>
              <a:t> </a:t>
            </a:r>
            <a:r>
              <a:rPr lang="en-US" sz="3200" dirty="0" smtClean="0"/>
              <a:t>to talk about…</a:t>
            </a:r>
          </a:p>
          <a:p>
            <a:pPr lvl="1"/>
            <a:r>
              <a:rPr lang="en-US" sz="2500" dirty="0" smtClean="0"/>
              <a:t>Where we go</a:t>
            </a:r>
            <a:endParaRPr lang="en-US" sz="2500" dirty="0" smtClean="0"/>
          </a:p>
          <a:p>
            <a:pPr lvl="1"/>
            <a:r>
              <a:rPr lang="en-US" sz="2500" dirty="0" smtClean="0"/>
              <a:t>What we are going to do</a:t>
            </a:r>
            <a:endParaRPr lang="en-US" sz="25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33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forms of </a:t>
            </a:r>
            <a:r>
              <a:rPr lang="en-US" dirty="0" err="1" smtClean="0"/>
              <a:t>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55698" y="2603500"/>
          <a:ext cx="8992854" cy="341093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496427"/>
                <a:gridCol w="4496427"/>
              </a:tblGrid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Yo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Nosotros</a:t>
                      </a:r>
                      <a:r>
                        <a:rPr lang="en-US" b="1" dirty="0" smtClean="0"/>
                        <a:t> (as)</a:t>
                      </a:r>
                      <a:endParaRPr lang="en-US" b="1" dirty="0"/>
                    </a:p>
                  </a:txBody>
                  <a:tcPr/>
                </a:tc>
              </a:tr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Tú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Vosotros</a:t>
                      </a:r>
                      <a:r>
                        <a:rPr lang="en-US" b="1" dirty="0" smtClean="0"/>
                        <a:t> (as)</a:t>
                      </a:r>
                      <a:endParaRPr lang="en-US" b="1" dirty="0"/>
                    </a:p>
                  </a:txBody>
                  <a:tcPr/>
                </a:tc>
              </a:tr>
              <a:tr h="1136978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Trebuchet MS" panose="020B0603020202020204" pitchFamily="34" charset="0"/>
                        </a:rPr>
                        <a:t>Él</a:t>
                      </a:r>
                      <a:r>
                        <a:rPr lang="en-US" b="1" dirty="0" smtClean="0">
                          <a:latin typeface="Trebuchet MS" panose="020B0603020202020204" pitchFamily="34" charset="0"/>
                        </a:rPr>
                        <a:t>, Ella,</a:t>
                      </a:r>
                      <a:r>
                        <a:rPr lang="en-US" b="1" baseline="0" dirty="0" smtClean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b="1" baseline="0" dirty="0" err="1" smtClean="0">
                          <a:latin typeface="Trebuchet MS" panose="020B0603020202020204" pitchFamily="34" charset="0"/>
                        </a:rPr>
                        <a:t>Usted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Ellos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Ellas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Ustedes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228046" y="2665928"/>
            <a:ext cx="2910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voy</a:t>
            </a:r>
            <a:endParaRPr lang="en-US" sz="5000" b="1" dirty="0"/>
          </a:p>
        </p:txBody>
      </p:sp>
      <p:sp>
        <p:nvSpPr>
          <p:cNvPr id="7" name="Oval 6"/>
          <p:cNvSpPr/>
          <p:nvPr/>
        </p:nvSpPr>
        <p:spPr>
          <a:xfrm>
            <a:off x="2228046" y="3848638"/>
            <a:ext cx="2910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</a:t>
            </a:r>
            <a:r>
              <a:rPr lang="en-US" sz="5000" b="1" dirty="0" smtClean="0"/>
              <a:t>s</a:t>
            </a:r>
            <a:endParaRPr lang="en-US" sz="5000" b="1" dirty="0"/>
          </a:p>
        </p:txBody>
      </p:sp>
      <p:sp>
        <p:nvSpPr>
          <p:cNvPr id="8" name="Oval 7"/>
          <p:cNvSpPr/>
          <p:nvPr/>
        </p:nvSpPr>
        <p:spPr>
          <a:xfrm>
            <a:off x="2910627" y="5031345"/>
            <a:ext cx="245986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va</a:t>
            </a:r>
            <a:endParaRPr lang="en-US" sz="5000" b="1" dirty="0"/>
          </a:p>
        </p:txBody>
      </p:sp>
      <p:sp>
        <p:nvSpPr>
          <p:cNvPr id="9" name="Oval 8"/>
          <p:cNvSpPr/>
          <p:nvPr/>
        </p:nvSpPr>
        <p:spPr>
          <a:xfrm>
            <a:off x="6748530" y="2665928"/>
            <a:ext cx="329699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vamos</a:t>
            </a:r>
            <a:endParaRPr lang="en-US" sz="4000" b="1" dirty="0"/>
          </a:p>
        </p:txBody>
      </p:sp>
      <p:sp>
        <p:nvSpPr>
          <p:cNvPr id="10" name="Oval 9"/>
          <p:cNvSpPr/>
          <p:nvPr/>
        </p:nvSpPr>
        <p:spPr>
          <a:xfrm>
            <a:off x="7351691" y="3848637"/>
            <a:ext cx="2693829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b="1" dirty="0" err="1" smtClean="0"/>
              <a:t>va</a:t>
            </a:r>
            <a:r>
              <a:rPr lang="en-US" sz="4500" b="1" dirty="0" err="1" smtClean="0"/>
              <a:t>ís</a:t>
            </a:r>
            <a:endParaRPr lang="en-US" sz="4500" b="1" dirty="0"/>
          </a:p>
        </p:txBody>
      </p:sp>
      <p:sp>
        <p:nvSpPr>
          <p:cNvPr id="11" name="Oval 10"/>
          <p:cNvSpPr/>
          <p:nvPr/>
        </p:nvSpPr>
        <p:spPr>
          <a:xfrm>
            <a:off x="7351691" y="5031346"/>
            <a:ext cx="256467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b="1" dirty="0" smtClean="0"/>
              <a:t>va</a:t>
            </a:r>
            <a:r>
              <a:rPr lang="en-US" sz="4200" b="1" dirty="0" smtClean="0"/>
              <a:t>n</a:t>
            </a:r>
            <a:endParaRPr lang="en-US" sz="4200" b="1" dirty="0"/>
          </a:p>
        </p:txBody>
      </p:sp>
      <p:sp>
        <p:nvSpPr>
          <p:cNvPr id="12" name="Multiply 11"/>
          <p:cNvSpPr/>
          <p:nvPr/>
        </p:nvSpPr>
        <p:spPr>
          <a:xfrm>
            <a:off x="4661068" y="3424705"/>
            <a:ext cx="6440874" cy="1498243"/>
          </a:xfrm>
          <a:prstGeom prst="mathMultiply">
            <a:avLst/>
          </a:prstGeom>
          <a:solidFill>
            <a:srgbClr val="B3116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1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												I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</a:t>
            </a:r>
            <a:r>
              <a:rPr lang="en-US" sz="2500" dirty="0" smtClean="0"/>
              <a:t>where I go</a:t>
            </a:r>
            <a:endParaRPr lang="en-US" sz="25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009106" y="538080"/>
            <a:ext cx="2859108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voy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YO </a:t>
            </a:r>
            <a:r>
              <a:rPr lang="en-US" sz="3200" b="1" dirty="0" smtClean="0"/>
              <a:t>VOY A LA BIBLIOTECA.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302320" y="567614"/>
            <a:ext cx="251549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6616548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										You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131" y="2255770"/>
            <a:ext cx="8825659" cy="3416300"/>
          </a:xfrm>
        </p:spPr>
        <p:txBody>
          <a:bodyPr/>
          <a:lstStyle/>
          <a:p>
            <a:r>
              <a:rPr lang="en-US" sz="2500" dirty="0" smtClean="0"/>
              <a:t>To </a:t>
            </a:r>
            <a:r>
              <a:rPr lang="en-US" sz="2500" dirty="0" smtClean="0"/>
              <a:t>ask/tell someone else where they are going.</a:t>
            </a:r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738646" y="433659"/>
            <a:ext cx="2833351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vas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¿VAS AL TEATRO?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070501" y="452718"/>
            <a:ext cx="253713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  <p:sp>
        <p:nvSpPr>
          <p:cNvPr id="12" name="Rectangle 11"/>
          <p:cNvSpPr/>
          <p:nvPr/>
        </p:nvSpPr>
        <p:spPr>
          <a:xfrm>
            <a:off x="1738647" y="3877883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TU VAS A LAS CASA DE JUAN.</a:t>
            </a:r>
            <a:endParaRPr lang="en-US" sz="3200" b="1" dirty="0"/>
          </a:p>
        </p:txBody>
      </p:sp>
      <p:sp>
        <p:nvSpPr>
          <p:cNvPr id="14" name="4-Point Star 13"/>
          <p:cNvSpPr/>
          <p:nvPr/>
        </p:nvSpPr>
        <p:spPr>
          <a:xfrm>
            <a:off x="11061858" y="2058037"/>
            <a:ext cx="845416" cy="727119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3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39568" cy="1400530"/>
          </a:xfrm>
        </p:spPr>
        <p:txBody>
          <a:bodyPr/>
          <a:lstStyle/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smtClean="0"/>
              <a:t>Ella, </a:t>
            </a:r>
            <a:r>
              <a:rPr lang="en-US" dirty="0" err="1" smtClean="0"/>
              <a:t>Ud</a:t>
            </a:r>
            <a:r>
              <a:rPr lang="en-US" dirty="0" smtClean="0"/>
              <a:t>.</a:t>
            </a:r>
            <a:r>
              <a:rPr lang="en-US" dirty="0" smtClean="0"/>
              <a:t>						</a:t>
            </a:r>
            <a:r>
              <a:rPr lang="en-US" dirty="0" smtClean="0"/>
              <a:t>    </a:t>
            </a:r>
            <a:r>
              <a:rPr lang="en-US" dirty="0" smtClean="0"/>
              <a:t>H</a:t>
            </a:r>
            <a:r>
              <a:rPr lang="en-US" dirty="0" smtClean="0"/>
              <a:t>e/She, You (f)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</a:t>
            </a:r>
            <a:r>
              <a:rPr lang="en-US" sz="2500" dirty="0" smtClean="0"/>
              <a:t>where he, she, or you (f) </a:t>
            </a:r>
            <a:r>
              <a:rPr lang="en-US" sz="2500" dirty="0" smtClean="0"/>
              <a:t>goe</a:t>
            </a:r>
            <a:r>
              <a:rPr lang="en-US" sz="2500" dirty="0" smtClean="0"/>
              <a:t>s</a:t>
            </a:r>
            <a:endParaRPr lang="en-US" sz="25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515933" y="255493"/>
            <a:ext cx="248562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err="1" smtClean="0"/>
              <a:t>va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2750023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ÉL </a:t>
            </a:r>
            <a:r>
              <a:rPr lang="en-US" sz="3200" b="1" dirty="0" smtClean="0"/>
              <a:t>VA AL ESTADIO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8178084" y="1167857"/>
            <a:ext cx="2562896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goes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4510731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34" y="649548"/>
            <a:ext cx="10113695" cy="706964"/>
          </a:xfrm>
        </p:spPr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								 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</a:t>
            </a:r>
            <a:r>
              <a:rPr lang="en-US" sz="2500" dirty="0" smtClean="0"/>
              <a:t>where we go</a:t>
            </a:r>
            <a:endParaRPr lang="en-US" sz="25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2837902" y="860063"/>
            <a:ext cx="3150773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/>
              <a:t>vamos</a:t>
            </a:r>
            <a:endParaRPr lang="en-US" sz="38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2730321"/>
            <a:ext cx="8680360" cy="10431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NOSOTROS </a:t>
            </a:r>
            <a:r>
              <a:rPr lang="en-US" sz="3200" b="1" dirty="0" smtClean="0"/>
              <a:t>VAMOS AL PARQUE.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7572776" y="941949"/>
            <a:ext cx="2472745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583375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34" y="791220"/>
            <a:ext cx="10113695" cy="706964"/>
          </a:xfrm>
        </p:spPr>
        <p:txBody>
          <a:bodyPr/>
          <a:lstStyle/>
          <a:p>
            <a:r>
              <a:rPr lang="en-US" sz="3500" dirty="0" err="1" smtClean="0"/>
              <a:t>Ellos</a:t>
            </a:r>
            <a:r>
              <a:rPr lang="en-US" sz="3500" dirty="0" smtClean="0"/>
              <a:t>, </a:t>
            </a:r>
            <a:r>
              <a:rPr lang="en-US" sz="3500" dirty="0" err="1" smtClean="0"/>
              <a:t>Ellas</a:t>
            </a:r>
            <a:r>
              <a:rPr lang="en-US" sz="3500" dirty="0" smtClean="0"/>
              <a:t>, </a:t>
            </a:r>
            <a:r>
              <a:rPr lang="en-US" sz="3500" dirty="0" err="1" smtClean="0"/>
              <a:t>Uds</a:t>
            </a:r>
            <a:r>
              <a:rPr lang="en-US" sz="3500" dirty="0" smtClean="0"/>
              <a:t>							  </a:t>
            </a:r>
            <a:r>
              <a:rPr lang="en-US" sz="3500" dirty="0" smtClean="0"/>
              <a:t>   They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To talk about </a:t>
            </a:r>
            <a:r>
              <a:rPr lang="en-US" sz="2500" dirty="0" smtClean="0"/>
              <a:t>where they go</a:t>
            </a:r>
            <a:endParaRPr lang="en-US" sz="25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sz="2500" dirty="0" smtClean="0"/>
              <a:t>To talk about </a:t>
            </a:r>
            <a:r>
              <a:rPr lang="en-US" sz="2500" dirty="0" smtClean="0"/>
              <a:t>where you all go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790907" y="661744"/>
            <a:ext cx="3193961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van</a:t>
            </a:r>
            <a:endParaRPr lang="en-US" sz="5000" b="1" dirty="0"/>
          </a:p>
        </p:txBody>
      </p:sp>
      <p:sp>
        <p:nvSpPr>
          <p:cNvPr id="5" name="Rectangle 4"/>
          <p:cNvSpPr/>
          <p:nvPr/>
        </p:nvSpPr>
        <p:spPr>
          <a:xfrm>
            <a:off x="1738648" y="3090930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ELLOS </a:t>
            </a:r>
            <a:r>
              <a:rPr lang="en-US" sz="3200" b="1" dirty="0" smtClean="0"/>
              <a:t>VAN A LA PISCINA.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1738648" y="4812288"/>
            <a:ext cx="7868991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USTEDES VAN AL CINE.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8160684" y="795491"/>
            <a:ext cx="2472745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 smtClean="0"/>
              <a:t>go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2729360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Recuerdas</a:t>
            </a:r>
            <a:r>
              <a:rPr lang="en-US" sz="4000" dirty="0" smtClean="0"/>
              <a:t>? (Remember?) </a:t>
            </a:r>
            <a:br>
              <a:rPr lang="en-US" sz="4000" dirty="0" smtClean="0"/>
            </a:br>
            <a:r>
              <a:rPr lang="en-US" sz="4000" dirty="0" smtClean="0"/>
              <a:t>FILL IN THE CORRECT FORM OF </a:t>
            </a:r>
            <a:r>
              <a:rPr lang="en-US" sz="4000" b="1" dirty="0" smtClean="0"/>
              <a:t>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1918" y="2310248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Yo</a:t>
            </a:r>
            <a:endParaRPr lang="en-US" sz="4000" b="1" dirty="0"/>
          </a:p>
        </p:txBody>
      </p:sp>
      <p:sp>
        <p:nvSpPr>
          <p:cNvPr id="7" name="Oval 6"/>
          <p:cNvSpPr/>
          <p:nvPr/>
        </p:nvSpPr>
        <p:spPr>
          <a:xfrm>
            <a:off x="201918" y="3602110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Tú</a:t>
            </a:r>
            <a:endParaRPr lang="en-US" sz="4000" b="1" dirty="0"/>
          </a:p>
        </p:txBody>
      </p:sp>
      <p:sp>
        <p:nvSpPr>
          <p:cNvPr id="8" name="Oval 7"/>
          <p:cNvSpPr/>
          <p:nvPr/>
        </p:nvSpPr>
        <p:spPr>
          <a:xfrm>
            <a:off x="201918" y="5017066"/>
            <a:ext cx="190607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Él</a:t>
            </a:r>
            <a:r>
              <a:rPr lang="en-US" sz="2500" b="1" dirty="0" smtClean="0"/>
              <a:t>, Ella, </a:t>
            </a:r>
            <a:r>
              <a:rPr lang="en-US" sz="2500" b="1" dirty="0" err="1" smtClean="0"/>
              <a:t>Usted</a:t>
            </a:r>
            <a:endParaRPr lang="en-US" sz="2500" b="1" dirty="0"/>
          </a:p>
        </p:txBody>
      </p:sp>
      <p:sp>
        <p:nvSpPr>
          <p:cNvPr id="10" name="Oval 9"/>
          <p:cNvSpPr/>
          <p:nvPr/>
        </p:nvSpPr>
        <p:spPr>
          <a:xfrm>
            <a:off x="6114468" y="2338491"/>
            <a:ext cx="2182820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Nosotros</a:t>
            </a:r>
            <a:endParaRPr lang="en-US" sz="2500" b="1" dirty="0"/>
          </a:p>
        </p:txBody>
      </p:sp>
      <p:sp>
        <p:nvSpPr>
          <p:cNvPr id="11" name="Oval 10"/>
          <p:cNvSpPr/>
          <p:nvPr/>
        </p:nvSpPr>
        <p:spPr>
          <a:xfrm>
            <a:off x="6140226" y="3597658"/>
            <a:ext cx="2157062" cy="965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/>
              <a:t>V</a:t>
            </a:r>
            <a:r>
              <a:rPr lang="en-US" sz="2500" b="1" dirty="0" err="1" smtClean="0"/>
              <a:t>osotros</a:t>
            </a:r>
            <a:endParaRPr lang="en-US" sz="2500" b="1" dirty="0"/>
          </a:p>
        </p:txBody>
      </p:sp>
      <p:sp>
        <p:nvSpPr>
          <p:cNvPr id="12" name="Oval 11"/>
          <p:cNvSpPr/>
          <p:nvPr/>
        </p:nvSpPr>
        <p:spPr>
          <a:xfrm>
            <a:off x="6183655" y="4856825"/>
            <a:ext cx="2044446" cy="1286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/>
              <a:t>Ellos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Ellas</a:t>
            </a:r>
            <a:r>
              <a:rPr lang="en-US" sz="2500" b="1" dirty="0" smtClean="0"/>
              <a:t>, </a:t>
            </a:r>
            <a:r>
              <a:rPr lang="en-US" sz="2500" b="1" dirty="0" err="1" smtClean="0"/>
              <a:t>Ustedes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41018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227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Trebuchet MS</vt:lpstr>
      <vt:lpstr>Wingdings 3</vt:lpstr>
      <vt:lpstr>Ion</vt:lpstr>
      <vt:lpstr>THE VERB IR- REVIEW </vt:lpstr>
      <vt:lpstr>The verb Ir - Reminders </vt:lpstr>
      <vt:lpstr>The forms of Ir</vt:lpstr>
      <vt:lpstr>Yo            I  </vt:lpstr>
      <vt:lpstr>Tú          You  </vt:lpstr>
      <vt:lpstr>Él, Ella, Ud.          He/She, You (f)  </vt:lpstr>
      <vt:lpstr>Nosotros          We</vt:lpstr>
      <vt:lpstr>Ellos, Ellas, Uds            They</vt:lpstr>
      <vt:lpstr>Recuerdas? (Remember?)  FILL IN THE CORRECT FORM OF IR</vt:lpstr>
      <vt:lpstr>Questions and Answers with IR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TENER- REVIEW pg. 91</dc:title>
  <dc:creator>Tiffani Baldwin</dc:creator>
  <cp:lastModifiedBy>Tiffani Baldwin</cp:lastModifiedBy>
  <cp:revision>5</cp:revision>
  <dcterms:created xsi:type="dcterms:W3CDTF">2013-09-26T03:55:33Z</dcterms:created>
  <dcterms:modified xsi:type="dcterms:W3CDTF">2014-01-13T02:55:30Z</dcterms:modified>
</cp:coreProperties>
</file>