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7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F2EC-9F9C-45FE-83A0-32A3F8113BA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21EF-536A-47BE-9231-B68EBCA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64398"/>
          </a:xfrm>
        </p:spPr>
        <p:txBody>
          <a:bodyPr>
            <a:noAutofit/>
          </a:bodyPr>
          <a:lstStyle/>
          <a:p>
            <a:r>
              <a:rPr lang="en-US" sz="75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Race to see who can find the right picture first!  </a:t>
            </a:r>
            <a:br>
              <a:rPr lang="en-US" sz="75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750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0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5200">
            <a:off x="334793" y="948944"/>
            <a:ext cx="2751101" cy="2038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112">
            <a:off x="5000800" y="4388354"/>
            <a:ext cx="2947275" cy="1738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1" y="353173"/>
            <a:ext cx="3344814" cy="2225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16129" y="4917401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desayuno</a:t>
            </a:r>
            <a:endParaRPr lang="en-US" sz="4200" b="1" dirty="0"/>
          </a:p>
        </p:txBody>
      </p:sp>
      <p:sp>
        <p:nvSpPr>
          <p:cNvPr id="9" name="Rectangle 8"/>
          <p:cNvSpPr/>
          <p:nvPr/>
        </p:nvSpPr>
        <p:spPr>
          <a:xfrm>
            <a:off x="154214" y="3061153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almuerzo</a:t>
            </a:r>
            <a:endParaRPr lang="en-US" sz="4200" b="1" dirty="0"/>
          </a:p>
        </p:txBody>
      </p:sp>
      <p:sp>
        <p:nvSpPr>
          <p:cNvPr id="10" name="Rectangle 9"/>
          <p:cNvSpPr/>
          <p:nvPr/>
        </p:nvSpPr>
        <p:spPr>
          <a:xfrm>
            <a:off x="4871145" y="94416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La </a:t>
            </a:r>
            <a:r>
              <a:rPr lang="en-US" sz="4200" b="1" dirty="0" err="1" smtClean="0"/>
              <a:t>cena</a:t>
            </a:r>
            <a:endParaRPr lang="en-US" sz="4200" b="1" dirty="0"/>
          </a:p>
        </p:txBody>
      </p:sp>
      <p:sp>
        <p:nvSpPr>
          <p:cNvPr id="11" name="Rounded Rectangle 10"/>
          <p:cNvSpPr/>
          <p:nvPr/>
        </p:nvSpPr>
        <p:spPr>
          <a:xfrm rot="20308718">
            <a:off x="885414" y="2352223"/>
            <a:ext cx="10235115" cy="184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/>
              <a:t>LAS </a:t>
            </a:r>
            <a:r>
              <a:rPr lang="en-US" sz="12000" b="1" dirty="0" smtClean="0"/>
              <a:t>COMIDAS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151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725">
            <a:off x="582490" y="698392"/>
            <a:ext cx="3764427" cy="323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216">
            <a:off x="7255705" y="3950016"/>
            <a:ext cx="2857500" cy="2324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73" y="3982366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vender</a:t>
            </a:r>
            <a:endParaRPr lang="en-US" sz="4200" b="1" dirty="0"/>
          </a:p>
        </p:txBody>
      </p:sp>
      <p:sp>
        <p:nvSpPr>
          <p:cNvPr id="10" name="Rectangle 9"/>
          <p:cNvSpPr/>
          <p:nvPr/>
        </p:nvSpPr>
        <p:spPr>
          <a:xfrm>
            <a:off x="8791465" y="3119490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/>
              <a:t>compartir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9285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66425" y="224743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café</a:t>
            </a:r>
            <a:endParaRPr lang="en-US" sz="4200" b="1" dirty="0"/>
          </a:p>
        </p:txBody>
      </p:sp>
      <p:sp>
        <p:nvSpPr>
          <p:cNvPr id="10" name="Rectangle 9"/>
          <p:cNvSpPr/>
          <p:nvPr/>
        </p:nvSpPr>
        <p:spPr>
          <a:xfrm rot="19877304">
            <a:off x="7551220" y="3870946"/>
            <a:ext cx="4883944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jugo</a:t>
            </a:r>
            <a:r>
              <a:rPr lang="en-US" sz="4200" b="1" dirty="0" smtClean="0"/>
              <a:t> de </a:t>
            </a:r>
            <a:r>
              <a:rPr lang="en-US" sz="4200" b="1" dirty="0" err="1" smtClean="0"/>
              <a:t>manzana</a:t>
            </a: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89953" l="4428" r="89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263">
            <a:off x="148239" y="-448390"/>
            <a:ext cx="2557093" cy="300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91" y="4059237"/>
            <a:ext cx="1771650" cy="2581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" y="4360255"/>
            <a:ext cx="1560981" cy="22802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507746">
            <a:off x="2063225" y="4808990"/>
            <a:ext cx="4883944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jugo</a:t>
            </a:r>
            <a:r>
              <a:rPr lang="en-US" sz="4200" b="1" dirty="0" smtClean="0"/>
              <a:t> de </a:t>
            </a:r>
            <a:r>
              <a:rPr lang="en-US" sz="4200" b="1" dirty="0" err="1" smtClean="0"/>
              <a:t>naranja</a:t>
            </a:r>
            <a:endParaRPr lang="en-US" sz="4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952">
            <a:off x="9813658" y="542114"/>
            <a:ext cx="1708682" cy="17906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66759" y="121925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La </a:t>
            </a:r>
            <a:r>
              <a:rPr lang="en-US" sz="4200" b="1" dirty="0" err="1" smtClean="0"/>
              <a:t>leche</a:t>
            </a:r>
            <a:endParaRPr lang="en-US" sz="42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954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1" y="1726939"/>
            <a:ext cx="2535702" cy="25357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2857" y="2544488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agua</a:t>
            </a:r>
            <a:endParaRPr lang="en-US" sz="4200" b="1" dirty="0"/>
          </a:p>
        </p:txBody>
      </p:sp>
      <p:sp>
        <p:nvSpPr>
          <p:cNvPr id="24" name="Rounded Rectangle 23"/>
          <p:cNvSpPr/>
          <p:nvPr/>
        </p:nvSpPr>
        <p:spPr>
          <a:xfrm rot="20308718">
            <a:off x="885414" y="2352223"/>
            <a:ext cx="10235115" cy="184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/>
              <a:t>LAS BEBIDAS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24289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25" l="1465" r="99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358">
            <a:off x="6882887" y="3827620"/>
            <a:ext cx="3121152" cy="234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43673" y="5641145"/>
            <a:ext cx="4072597" cy="100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pan tostado</a:t>
            </a:r>
            <a:endParaRPr lang="en-US" sz="4200" b="1" dirty="0"/>
          </a:p>
        </p:txBody>
      </p:sp>
      <p:sp>
        <p:nvSpPr>
          <p:cNvPr id="9" name="Rectangle 8"/>
          <p:cNvSpPr/>
          <p:nvPr/>
        </p:nvSpPr>
        <p:spPr>
          <a:xfrm>
            <a:off x="333700" y="2159643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cereal</a:t>
            </a:r>
            <a:endParaRPr lang="en-US" sz="4200" b="1" dirty="0"/>
          </a:p>
        </p:txBody>
      </p:sp>
      <p:sp>
        <p:nvSpPr>
          <p:cNvPr id="10" name="Rectangle 9"/>
          <p:cNvSpPr/>
          <p:nvPr/>
        </p:nvSpPr>
        <p:spPr>
          <a:xfrm>
            <a:off x="5806660" y="22959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Los </a:t>
            </a:r>
            <a:r>
              <a:rPr lang="en-US" sz="4200" b="1" dirty="0" err="1" smtClean="0"/>
              <a:t>huevos</a:t>
            </a:r>
            <a:endParaRPr lang="en-US" sz="4200" b="1" dirty="0"/>
          </a:p>
        </p:txBody>
      </p:sp>
      <p:sp>
        <p:nvSpPr>
          <p:cNvPr id="11" name="Rectangle 10"/>
          <p:cNvSpPr/>
          <p:nvPr/>
        </p:nvSpPr>
        <p:spPr>
          <a:xfrm>
            <a:off x="1160149" y="5378500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</a:t>
            </a:r>
            <a:r>
              <a:rPr lang="en-US" sz="4200" b="1" dirty="0" err="1" smtClean="0"/>
              <a:t>yogur</a:t>
            </a:r>
            <a:endParaRPr lang="en-US" sz="4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97980" l="0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7" y="502155"/>
            <a:ext cx="2428875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223978"/>
            <a:ext cx="2922110" cy="3066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2" y="4278914"/>
            <a:ext cx="1428750" cy="14382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20308718">
            <a:off x="885414" y="2352223"/>
            <a:ext cx="10235115" cy="184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/>
              <a:t>EL DESAYUNO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3993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43672" y="4318994"/>
            <a:ext cx="4072597" cy="100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La </a:t>
            </a:r>
            <a:r>
              <a:rPr lang="en-US" sz="4200" b="1" dirty="0" err="1" smtClean="0"/>
              <a:t>hamburguesa</a:t>
            </a:r>
            <a:endParaRPr lang="en-US" sz="4200" b="1" dirty="0"/>
          </a:p>
        </p:txBody>
      </p:sp>
      <p:sp>
        <p:nvSpPr>
          <p:cNvPr id="9" name="Rectangle 8"/>
          <p:cNvSpPr/>
          <p:nvPr/>
        </p:nvSpPr>
        <p:spPr>
          <a:xfrm rot="20693143">
            <a:off x="514572" y="1789009"/>
            <a:ext cx="5007982" cy="12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El sandwich de </a:t>
            </a:r>
          </a:p>
          <a:p>
            <a:pPr algn="ctr"/>
            <a:r>
              <a:rPr lang="en-US" sz="4200" b="1" dirty="0" err="1" smtClean="0"/>
              <a:t>jamon</a:t>
            </a:r>
            <a:r>
              <a:rPr lang="en-US" sz="4200" b="1" dirty="0" smtClean="0"/>
              <a:t> y </a:t>
            </a:r>
            <a:r>
              <a:rPr lang="en-US" sz="4200" b="1" dirty="0" err="1" smtClean="0"/>
              <a:t>queso</a:t>
            </a:r>
            <a:endParaRPr lang="en-US" sz="4200" b="1" dirty="0"/>
          </a:p>
        </p:txBody>
      </p:sp>
      <p:sp>
        <p:nvSpPr>
          <p:cNvPr id="11" name="Rectangle 10"/>
          <p:cNvSpPr/>
          <p:nvPr/>
        </p:nvSpPr>
        <p:spPr>
          <a:xfrm>
            <a:off x="3237191" y="4894189"/>
            <a:ext cx="3112257" cy="8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/>
              <a:t>La </a:t>
            </a:r>
            <a:r>
              <a:rPr lang="en-US" sz="4200" b="1" dirty="0" err="1" smtClean="0"/>
              <a:t>sopa</a:t>
            </a:r>
            <a:endParaRPr lang="en-US" sz="4200" b="1" dirty="0"/>
          </a:p>
        </p:txBody>
      </p:sp>
      <p:sp>
        <p:nvSpPr>
          <p:cNvPr id="16" name="Rounded Rectangle 15"/>
          <p:cNvSpPr/>
          <p:nvPr/>
        </p:nvSpPr>
        <p:spPr>
          <a:xfrm rot="20308718">
            <a:off x="885414" y="2352223"/>
            <a:ext cx="10235115" cy="184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/>
              <a:t>EL ALMUERZO</a:t>
            </a:r>
            <a:endParaRPr lang="en-US" sz="1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95" y="2104055"/>
            <a:ext cx="3121152" cy="234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" y="-19467"/>
            <a:ext cx="2857273" cy="2021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60" y="5380087"/>
            <a:ext cx="1905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60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Aparajita</vt:lpstr>
      <vt:lpstr>Arial</vt:lpstr>
      <vt:lpstr>Calibri</vt:lpstr>
      <vt:lpstr>Calibri Light</vt:lpstr>
      <vt:lpstr>Office Theme</vt:lpstr>
      <vt:lpstr>Race to see who can find the right picture first!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Tiffani Baldwin</dc:creator>
  <cp:lastModifiedBy>Tiffani Baldwin</cp:lastModifiedBy>
  <cp:revision>6</cp:revision>
  <dcterms:created xsi:type="dcterms:W3CDTF">2013-10-22T03:34:03Z</dcterms:created>
  <dcterms:modified xsi:type="dcterms:W3CDTF">2013-10-22T15:25:42Z</dcterms:modified>
</cp:coreProperties>
</file>